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gif" ContentType="image/gif"/>
  <Default Extension="rels" ContentType="application/vnd.openxmlformats-package.relationship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5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3"/>
    <p:sldId id="258" r:id="rId4"/>
    <p:sldId id="259" r:id="rId5"/>
    <p:sldId id="293" r:id="rId6"/>
    <p:sldId id="318" r:id="rId7"/>
    <p:sldId id="279" r:id="rId8"/>
    <p:sldId id="320" r:id="rId9"/>
    <p:sldId id="282" r:id="rId10"/>
    <p:sldId id="296" r:id="rId11"/>
    <p:sldId id="283" r:id="rId12"/>
    <p:sldId id="284" r:id="rId13"/>
    <p:sldId id="288" r:id="rId14"/>
    <p:sldId id="303" r:id="rId15"/>
    <p:sldId id="298" r:id="rId16"/>
    <p:sldId id="299" r:id="rId17"/>
    <p:sldId id="304" r:id="rId18"/>
    <p:sldId id="285" r:id="rId19"/>
    <p:sldId id="287" r:id="rId20"/>
    <p:sldId id="286" r:id="rId21"/>
    <p:sldId id="290" r:id="rId22"/>
    <p:sldId id="322" r:id="rId23"/>
    <p:sldId id="305" r:id="rId24"/>
    <p:sldId id="324" r:id="rId25"/>
    <p:sldId id="323" r:id="rId26"/>
    <p:sldId id="291" r:id="rId27"/>
    <p:sldId id="264" r:id="rId28"/>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32" userDrawn="1">
          <p15:clr>
            <a:srgbClr val="A4A3A4"/>
          </p15:clr>
        </p15:guide>
        <p15:guide id="2" pos="38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432"/>
        <p:guide pos="387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gs" Target="tags/tag155.xml"/><Relationship Id="rId58" Type="http://schemas.openxmlformats.org/officeDocument/2006/relationships/customXml" Target="../customXml/item25.xml"/><Relationship Id="rId57" Type="http://schemas.openxmlformats.org/officeDocument/2006/relationships/customXml" Target="../customXml/item24.xml"/><Relationship Id="rId56" Type="http://schemas.openxmlformats.org/officeDocument/2006/relationships/customXml" Target="../customXml/item23.xml"/><Relationship Id="rId55" Type="http://schemas.openxmlformats.org/officeDocument/2006/relationships/customXml" Target="../customXml/item22.xml"/><Relationship Id="rId54" Type="http://schemas.openxmlformats.org/officeDocument/2006/relationships/customXml" Target="../customXml/item21.xml"/><Relationship Id="rId53" Type="http://schemas.openxmlformats.org/officeDocument/2006/relationships/customXml" Target="../customXml/item20.xml"/><Relationship Id="rId52" Type="http://schemas.openxmlformats.org/officeDocument/2006/relationships/customXml" Target="../customXml/item19.xml"/><Relationship Id="rId51" Type="http://schemas.openxmlformats.org/officeDocument/2006/relationships/customXml" Target="../customXml/item18.xml"/><Relationship Id="rId50" Type="http://schemas.openxmlformats.org/officeDocument/2006/relationships/customXml" Target="../customXml/item17.xml"/><Relationship Id="rId5" Type="http://schemas.openxmlformats.org/officeDocument/2006/relationships/slide" Target="slides/slide3.xml"/><Relationship Id="rId49" Type="http://schemas.openxmlformats.org/officeDocument/2006/relationships/customXml" Target="../customXml/item16.xml"/><Relationship Id="rId48" Type="http://schemas.openxmlformats.org/officeDocument/2006/relationships/customXml" Target="../customXml/item15.xml"/><Relationship Id="rId47" Type="http://schemas.openxmlformats.org/officeDocument/2006/relationships/customXml" Target="../customXml/item14.xml"/><Relationship Id="rId46" Type="http://schemas.openxmlformats.org/officeDocument/2006/relationships/customXml" Target="../customXml/item13.xml"/><Relationship Id="rId45" Type="http://schemas.openxmlformats.org/officeDocument/2006/relationships/customXml" Target="../customXml/item12.xml"/><Relationship Id="rId44" Type="http://schemas.openxmlformats.org/officeDocument/2006/relationships/customXml" Target="../customXml/item11.xml"/><Relationship Id="rId43" Type="http://schemas.openxmlformats.org/officeDocument/2006/relationships/customXml" Target="../customXml/item10.xml"/><Relationship Id="rId42" Type="http://schemas.openxmlformats.org/officeDocument/2006/relationships/customXml" Target="../customXml/item9.xml"/><Relationship Id="rId41" Type="http://schemas.openxmlformats.org/officeDocument/2006/relationships/customXml" Target="../customXml/item8.xml"/><Relationship Id="rId40" Type="http://schemas.openxmlformats.org/officeDocument/2006/relationships/customXml" Target="../customXml/item7.xml"/><Relationship Id="rId4" Type="http://schemas.openxmlformats.org/officeDocument/2006/relationships/slide" Target="slides/slide2.xml"/><Relationship Id="rId39" Type="http://schemas.openxmlformats.org/officeDocument/2006/relationships/customXml" Target="../customXml/item6.xml"/><Relationship Id="rId38" Type="http://schemas.openxmlformats.org/officeDocument/2006/relationships/customXml" Target="../customXml/item5.xml"/><Relationship Id="rId37" Type="http://schemas.openxmlformats.org/officeDocument/2006/relationships/customXml" Target="../customXml/item4.xml"/><Relationship Id="rId36" Type="http://schemas.openxmlformats.org/officeDocument/2006/relationships/customXml" Target="../customXml/item3.xml"/><Relationship Id="rId35" Type="http://schemas.openxmlformats.org/officeDocument/2006/relationships/customXml" Target="../customXml/item2.xml"/><Relationship Id="rId34" Type="http://schemas.openxmlformats.org/officeDocument/2006/relationships/customXml" Target="../customXml/item1.xml"/><Relationship Id="rId33" Type="http://schemas.openxmlformats.org/officeDocument/2006/relationships/customXmlProps" Target="../customXml/itemProps130.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image" Target="../media/image2.png"/><Relationship Id="rId3" Type="http://schemas.openxmlformats.org/officeDocument/2006/relationships/tags" Target="../tags/tag64.xml"/><Relationship Id="rId2" Type="http://schemas.openxmlformats.org/officeDocument/2006/relationships/tags" Target="../tags/tag63.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5.png"/><Relationship Id="rId2" Type="http://schemas.openxmlformats.org/officeDocument/2006/relationships/tags" Target="../tags/tag91.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5.png"/><Relationship Id="rId2" Type="http://schemas.openxmlformats.org/officeDocument/2006/relationships/tags" Target="../tags/tag93.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5.png"/><Relationship Id="rId2" Type="http://schemas.openxmlformats.org/officeDocument/2006/relationships/tags" Target="../tags/tag95.xml"/><Relationship Id="rId12" Type="http://schemas.openxmlformats.org/officeDocument/2006/relationships/slideLayout" Target="../slideLayouts/slideLayout2.xml"/><Relationship Id="rId11" Type="http://schemas.openxmlformats.org/officeDocument/2006/relationships/tags" Target="../tags/tag96.xml"/><Relationship Id="rId10" Type="http://schemas.openxmlformats.org/officeDocument/2006/relationships/image" Target="../media/image51.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9" Type="http://schemas.openxmlformats.org/officeDocument/2006/relationships/image" Target="../media/image57.jpeg"/><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png"/><Relationship Id="rId2" Type="http://schemas.openxmlformats.org/officeDocument/2006/relationships/tags" Target="../tags/tag97.xml"/><Relationship Id="rId12" Type="http://schemas.openxmlformats.org/officeDocument/2006/relationships/slideLayout" Target="../slideLayouts/slideLayout2.xml"/><Relationship Id="rId11" Type="http://schemas.openxmlformats.org/officeDocument/2006/relationships/tags" Target="../tags/tag98.xml"/><Relationship Id="rId10" Type="http://schemas.openxmlformats.org/officeDocument/2006/relationships/image" Target="../media/image58.jpe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jpeg"/><Relationship Id="rId7" Type="http://schemas.openxmlformats.org/officeDocument/2006/relationships/image" Target="../media/image62.jpeg"/><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png"/><Relationship Id="rId2" Type="http://schemas.openxmlformats.org/officeDocument/2006/relationships/tags" Target="../tags/tag99.xml"/><Relationship Id="rId12" Type="http://schemas.openxmlformats.org/officeDocument/2006/relationships/slideLayout" Target="../slideLayouts/slideLayout2.xml"/><Relationship Id="rId11" Type="http://schemas.openxmlformats.org/officeDocument/2006/relationships/tags" Target="../tags/tag100.xml"/><Relationship Id="rId10" Type="http://schemas.openxmlformats.org/officeDocument/2006/relationships/image" Target="../media/image6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media/image70.png"/><Relationship Id="rId7" Type="http://schemas.openxmlformats.org/officeDocument/2006/relationships/image" Target="../media/image69.png"/><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 Id="rId3" Type="http://schemas.openxmlformats.org/officeDocument/2006/relationships/image" Target="../media/image5.png"/><Relationship Id="rId2" Type="http://schemas.openxmlformats.org/officeDocument/2006/relationships/tags" Target="../tags/tag101.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4.xml"/><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5.png"/><Relationship Id="rId2" Type="http://schemas.openxmlformats.org/officeDocument/2006/relationships/tags" Target="../tags/tag103.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image" Target="../media/image79.png"/><Relationship Id="rId7" Type="http://schemas.openxmlformats.org/officeDocument/2006/relationships/image" Target="../media/image78.png"/><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3" Type="http://schemas.openxmlformats.org/officeDocument/2006/relationships/image" Target="../media/image5.png"/><Relationship Id="rId2" Type="http://schemas.openxmlformats.org/officeDocument/2006/relationships/tags" Target="../tags/tag105.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image" Target="../media/image85.png"/><Relationship Id="rId8" Type="http://schemas.openxmlformats.org/officeDocument/2006/relationships/image" Target="../media/image84.png"/><Relationship Id="rId7" Type="http://schemas.openxmlformats.org/officeDocument/2006/relationships/image" Target="../media/image83.png"/><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5.png"/><Relationship Id="rId2" Type="http://schemas.openxmlformats.org/officeDocument/2006/relationships/tags" Target="../tags/tag107.xml"/><Relationship Id="rId11" Type="http://schemas.openxmlformats.org/officeDocument/2006/relationships/slideLayout" Target="../slideLayouts/slideLayout2.xml"/><Relationship Id="rId10" Type="http://schemas.openxmlformats.org/officeDocument/2006/relationships/tags" Target="../tags/tag108.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 Id="rId3" Type="http://schemas.openxmlformats.org/officeDocument/2006/relationships/image" Target="../media/image5.png"/><Relationship Id="rId2" Type="http://schemas.openxmlformats.org/officeDocument/2006/relationships/tags" Target="../tags/tag109.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image" Target="../media/image2.png"/><Relationship Id="rId3" Type="http://schemas.openxmlformats.org/officeDocument/2006/relationships/tags" Target="../tags/tag71.xml"/><Relationship Id="rId2" Type="http://schemas.openxmlformats.org/officeDocument/2006/relationships/tags" Target="../tags/tag70.xml"/><Relationship Id="rId11" Type="http://schemas.openxmlformats.org/officeDocument/2006/relationships/slideLayout" Target="../slideLayouts/slideLayout1.xml"/><Relationship Id="rId10" Type="http://schemas.openxmlformats.org/officeDocument/2006/relationships/tags" Target="../tags/tag76.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2.xml"/><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5.png"/><Relationship Id="rId2" Type="http://schemas.openxmlformats.org/officeDocument/2006/relationships/tags" Target="../tags/tag111.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image" Target="../media/image99.jpeg"/><Relationship Id="rId7" Type="http://schemas.openxmlformats.org/officeDocument/2006/relationships/image" Target="../media/image98.jpeg"/><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3" Type="http://schemas.openxmlformats.org/officeDocument/2006/relationships/image" Target="../media/image5.png"/><Relationship Id="rId2" Type="http://schemas.openxmlformats.org/officeDocument/2006/relationships/tags" Target="../tags/tag113.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image" Target="../media/image105.jpeg"/><Relationship Id="rId8" Type="http://schemas.openxmlformats.org/officeDocument/2006/relationships/image" Target="../media/image104.jpeg"/><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5.png"/><Relationship Id="rId2" Type="http://schemas.openxmlformats.org/officeDocument/2006/relationships/tags" Target="../tags/tag115.xml"/><Relationship Id="rId11" Type="http://schemas.openxmlformats.org/officeDocument/2006/relationships/slideLayout" Target="../slideLayouts/slideLayout2.xml"/><Relationship Id="rId10" Type="http://schemas.openxmlformats.org/officeDocument/2006/relationships/tags" Target="../tags/tag116.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image" Target="../media/image110.jpeg"/><Relationship Id="rId7" Type="http://schemas.openxmlformats.org/officeDocument/2006/relationships/image" Target="../media/image109.jpeg"/><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3" Type="http://schemas.openxmlformats.org/officeDocument/2006/relationships/image" Target="../media/image5.png"/><Relationship Id="rId2" Type="http://schemas.openxmlformats.org/officeDocument/2006/relationships/tags" Target="../tags/tag117.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0.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5.png"/><Relationship Id="rId2" Type="http://schemas.openxmlformats.org/officeDocument/2006/relationships/tags" Target="../tags/tag119.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2.xml"/><Relationship Id="rId3" Type="http://schemas.openxmlformats.org/officeDocument/2006/relationships/image" Target="../media/image5.png"/><Relationship Id="rId2" Type="http://schemas.openxmlformats.org/officeDocument/2006/relationships/tags" Target="../tags/tag121.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image" Target="../media/image2.png"/><Relationship Id="rId3" Type="http://schemas.openxmlformats.org/officeDocument/2006/relationships/tags" Target="../tags/tag124.xml"/><Relationship Id="rId2" Type="http://schemas.openxmlformats.org/officeDocument/2006/relationships/tags" Target="../tags/tag123.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8.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7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0.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5.png"/><Relationship Id="rId2" Type="http://schemas.openxmlformats.org/officeDocument/2006/relationships/tags" Target="../tags/tag79.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2.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5.png"/><Relationship Id="rId2" Type="http://schemas.openxmlformats.org/officeDocument/2006/relationships/tags" Target="../tags/tag8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4.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5.png"/><Relationship Id="rId2" Type="http://schemas.openxmlformats.org/officeDocument/2006/relationships/tags" Target="../tags/tag83.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5.png"/><Relationship Id="rId2" Type="http://schemas.openxmlformats.org/officeDocument/2006/relationships/tags" Target="../tags/tag85.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8.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GIF"/><Relationship Id="rId3" Type="http://schemas.openxmlformats.org/officeDocument/2006/relationships/image" Target="../media/image5.png"/><Relationship Id="rId2" Type="http://schemas.openxmlformats.org/officeDocument/2006/relationships/tags" Target="../tags/tag8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0.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5.png"/><Relationship Id="rId2" Type="http://schemas.openxmlformats.org/officeDocument/2006/relationships/tags" Target="../tags/tag89.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514965" y="287020"/>
            <a:ext cx="1323340" cy="337185"/>
          </a:xfrm>
          <a:prstGeom prst="rect">
            <a:avLst/>
          </a:prstGeom>
          <a:noFill/>
        </p:spPr>
        <p:txBody>
          <a:bodyPr wrap="none" rtlCol="0">
            <a:spAutoFit/>
          </a:bodyPr>
          <a:p>
            <a:r>
              <a:rPr lang="en-US" altLang="zh-CN" sz="1600" dirty="0">
                <a:solidFill>
                  <a:schemeClr val="bg2"/>
                </a:solidFill>
              </a:rPr>
              <a:t>CQEIE 2023</a:t>
            </a:r>
            <a:endParaRPr lang="en-US" altLang="zh-CN" sz="1600" dirty="0">
              <a:solidFill>
                <a:schemeClr val="bg2"/>
              </a:solidFill>
            </a:endParaRPr>
          </a:p>
        </p:txBody>
      </p:sp>
      <p:pic>
        <p:nvPicPr>
          <p:cNvPr id="21" name="图片 20" descr="资源 13@3x"/>
          <p:cNvPicPr>
            <a:picLocks noChangeAspect="1"/>
          </p:cNvPicPr>
          <p:nvPr>
            <p:custDataLst>
              <p:tags r:id="rId3"/>
            </p:custDataLst>
          </p:nvPr>
        </p:nvPicPr>
        <p:blipFill>
          <a:blip r:embed="rId4"/>
          <a:stretch>
            <a:fillRect/>
          </a:stretch>
        </p:blipFill>
        <p:spPr>
          <a:xfrm>
            <a:off x="327025" y="241935"/>
            <a:ext cx="3489960" cy="661670"/>
          </a:xfrm>
          <a:prstGeom prst="rect">
            <a:avLst/>
          </a:prstGeom>
        </p:spPr>
      </p:pic>
      <p:grpSp>
        <p:nvGrpSpPr>
          <p:cNvPr id="4" name="组合 3"/>
          <p:cNvGrpSpPr/>
          <p:nvPr/>
        </p:nvGrpSpPr>
        <p:grpSpPr>
          <a:xfrm>
            <a:off x="10901045" y="925830"/>
            <a:ext cx="629920" cy="5411470"/>
            <a:chOff x="17167" y="1458"/>
            <a:chExt cx="992" cy="8522"/>
          </a:xfrm>
        </p:grpSpPr>
        <p:sp>
          <p:nvSpPr>
            <p:cNvPr id="5" name="文本框 4"/>
            <p:cNvSpPr txBox="1"/>
            <p:nvPr>
              <p:custDataLst>
                <p:tags r:id="rId5"/>
              </p:custDataLst>
            </p:nvPr>
          </p:nvSpPr>
          <p:spPr>
            <a:xfrm>
              <a:off x="17553" y="1458"/>
              <a:ext cx="593" cy="2409"/>
            </a:xfrm>
            <a:prstGeom prst="rect">
              <a:avLst/>
            </a:prstGeom>
            <a:noFill/>
          </p:spPr>
          <p:txBody>
            <a:bodyPr vert="eaVert" wrap="square" rtlCol="0">
              <a:spAutoFit/>
            </a:bodyPr>
            <a:p>
              <a:pPr algn="just">
                <a:lnSpc>
                  <a:spcPct val="115000"/>
                </a:lnSpc>
                <a:spcBef>
                  <a:spcPts val="0"/>
                </a:spcBef>
                <a:spcAft>
                  <a:spcPts val="0"/>
                </a:spcAft>
              </a:pPr>
              <a:r>
                <a:rPr lang="zh-CN" altLang="en-US" sz="1100" b="1">
                  <a:solidFill>
                    <a:schemeClr val="bg1">
                      <a:alpha val="60000"/>
                    </a:schemeClr>
                  </a:solidFill>
                </a:rPr>
                <a:t>未来卓越工程师摇篮</a:t>
              </a:r>
              <a:endParaRPr lang="zh-CN" altLang="en-US" sz="1100" b="1">
                <a:solidFill>
                  <a:schemeClr val="bg1">
                    <a:alpha val="60000"/>
                  </a:schemeClr>
                </a:solidFill>
              </a:endParaRPr>
            </a:p>
          </p:txBody>
        </p:sp>
        <p:sp>
          <p:nvSpPr>
            <p:cNvPr id="8" name="文本框 7"/>
            <p:cNvSpPr txBox="1"/>
            <p:nvPr>
              <p:custDataLst>
                <p:tags r:id="rId6"/>
              </p:custDataLst>
            </p:nvPr>
          </p:nvSpPr>
          <p:spPr>
            <a:xfrm>
              <a:off x="17167" y="1458"/>
              <a:ext cx="621" cy="2510"/>
            </a:xfrm>
            <a:prstGeom prst="rect">
              <a:avLst/>
            </a:prstGeom>
            <a:noFill/>
          </p:spPr>
          <p:txBody>
            <a:bodyPr vert="eaVert" wrap="square" rtlCol="0">
              <a:spAutoFit/>
            </a:bodyPr>
            <a:p>
              <a:pPr algn="just">
                <a:lnSpc>
                  <a:spcPct val="125000"/>
                </a:lnSpc>
                <a:spcBef>
                  <a:spcPts val="0"/>
                </a:spcBef>
                <a:spcAft>
                  <a:spcPts val="0"/>
                </a:spcAft>
              </a:pPr>
              <a:r>
                <a:rPr lang="zh-CN" altLang="en-US" sz="1100" b="1">
                  <a:solidFill>
                    <a:schemeClr val="bg1">
                      <a:alpha val="60000"/>
                    </a:schemeClr>
                  </a:solidFill>
                </a:rPr>
                <a:t>中国新工科教育探路者</a:t>
              </a:r>
              <a:endParaRPr lang="zh-CN" altLang="en-US" sz="1100" b="1">
                <a:solidFill>
                  <a:schemeClr val="bg1">
                    <a:alpha val="60000"/>
                  </a:schemeClr>
                </a:solidFill>
              </a:endParaRPr>
            </a:p>
          </p:txBody>
        </p:sp>
        <p:sp>
          <p:nvSpPr>
            <p:cNvPr id="10" name="文本框 9"/>
            <p:cNvSpPr txBox="1"/>
            <p:nvPr>
              <p:custDataLst>
                <p:tags r:id="rId7"/>
              </p:custDataLst>
            </p:nvPr>
          </p:nvSpPr>
          <p:spPr>
            <a:xfrm>
              <a:off x="17167"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Explorer of New Engineering Education in China</a:t>
              </a:r>
              <a:endParaRPr lang="en-US" altLang="zh-CN" sz="1100" b="1">
                <a:solidFill>
                  <a:schemeClr val="bg1">
                    <a:alpha val="60000"/>
                  </a:schemeClr>
                </a:solidFill>
              </a:endParaRPr>
            </a:p>
          </p:txBody>
        </p:sp>
        <p:sp>
          <p:nvSpPr>
            <p:cNvPr id="11" name="文本框 10"/>
            <p:cNvSpPr txBox="1"/>
            <p:nvPr>
              <p:custDataLst>
                <p:tags r:id="rId8"/>
              </p:custDataLst>
            </p:nvPr>
          </p:nvSpPr>
          <p:spPr>
            <a:xfrm>
              <a:off x="17539"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Cradle of Future Elite Engineers</a:t>
              </a:r>
              <a:endParaRPr lang="en-US" altLang="zh-CN" sz="1100" b="1">
                <a:solidFill>
                  <a:schemeClr val="bg1">
                    <a:alpha val="60000"/>
                  </a:schemeClr>
                </a:solidFill>
              </a:endParaRPr>
            </a:p>
          </p:txBody>
        </p:sp>
      </p:grpSp>
      <p:sp>
        <p:nvSpPr>
          <p:cNvPr id="6" name="文本框 5"/>
          <p:cNvSpPr txBox="1"/>
          <p:nvPr/>
        </p:nvSpPr>
        <p:spPr>
          <a:xfrm>
            <a:off x="3640455" y="1533525"/>
            <a:ext cx="4910455" cy="922020"/>
          </a:xfrm>
          <a:prstGeom prst="rect">
            <a:avLst/>
          </a:prstGeom>
          <a:noFill/>
        </p:spPr>
        <p:txBody>
          <a:bodyPr wrap="square" rtlCol="0">
            <a:spAutoFit/>
          </a:bodyPr>
          <a:p>
            <a:r>
              <a:rPr lang="zh-CN" altLang="en-US" sz="5400" b="1">
                <a:solidFill>
                  <a:schemeClr val="bg1"/>
                </a:solidFill>
              </a:rPr>
              <a:t>《个性化实践》</a:t>
            </a:r>
            <a:endParaRPr lang="zh-CN" altLang="en-US" sz="5400" b="1">
              <a:solidFill>
                <a:schemeClr val="bg1"/>
              </a:solidFill>
            </a:endParaRPr>
          </a:p>
        </p:txBody>
      </p:sp>
      <p:sp>
        <p:nvSpPr>
          <p:cNvPr id="9" name="文本框 8"/>
          <p:cNvSpPr txBox="1"/>
          <p:nvPr/>
        </p:nvSpPr>
        <p:spPr>
          <a:xfrm>
            <a:off x="2284095" y="2940050"/>
            <a:ext cx="7624445" cy="1750060"/>
          </a:xfrm>
          <a:prstGeom prst="rect">
            <a:avLst/>
          </a:prstGeom>
          <a:noFill/>
        </p:spPr>
        <p:txBody>
          <a:bodyPr wrap="square" rtlCol="0">
            <a:noAutofit/>
          </a:bodyPr>
          <a:p>
            <a:pPr algn="ct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明月科创</a:t>
            </a:r>
            <a:r>
              <a:rPr lang="en-US" altLang="zh-CN"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02</a:t>
            </a: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班</a:t>
            </a:r>
            <a:r>
              <a:rPr lang="en-US" altLang="zh-CN"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    </a:t>
            </a: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个人答辩</a:t>
            </a:r>
            <a:endPar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endParaRPr>
          </a:p>
          <a:p>
            <a:pPr algn="ctr"/>
            <a:endPar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endParaRPr>
          </a:p>
          <a:p>
            <a:pPr algn="ctr"/>
            <a:r>
              <a:rPr lang="zh-CN" altLang="en-US" sz="36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姓名：</a:t>
            </a: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郝博文</a:t>
            </a:r>
            <a:endPar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endParaRPr>
          </a:p>
        </p:txBody>
      </p:sp>
    </p:spTree>
    <p:custDataLst>
      <p:tags r:id="rId9"/>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23850" y="746125"/>
            <a:ext cx="11185525" cy="2282825"/>
          </a:xfrm>
          <a:prstGeom prst="rect">
            <a:avLst/>
          </a:prstGeom>
          <a:noFill/>
        </p:spPr>
        <p:txBody>
          <a:bodyPr wrap="square" rtlCol="0">
            <a:noAutofit/>
          </a:bodyPr>
          <a:p>
            <a:pPr>
              <a:lnSpc>
                <a:spcPct val="120000"/>
              </a:lnSpc>
            </a:pPr>
            <a:r>
              <a:rPr lang="zh-CN" altLang="en-US" sz="3200"/>
              <a:t>②机器人基础：</a:t>
            </a:r>
            <a:endParaRPr lang="zh-CN" altLang="en-US" sz="3200"/>
          </a:p>
          <a:p>
            <a:pPr>
              <a:lnSpc>
                <a:spcPct val="130000"/>
              </a:lnSpc>
            </a:pPr>
            <a:r>
              <a:rPr lang="en-US" altLang="zh-CN" sz="2000"/>
              <a:t>  </a:t>
            </a:r>
            <a:r>
              <a:rPr lang="zh-CN" sz="2000"/>
              <a:t>通过本学期的机器人基础课程，对机器人的底盘运动，传感器信号接收，机械臂运动学都有了深入的理解。在课程开展过程中学习了使用matlab中的simulink程序进行仿真，使用Mixly进行图形化编程，并在先前自学ArduinoIDE做小项目积累的基础上有了更深的理解，以及学习了基于openMV的相关视觉算法与信号收发的实现方式。</a:t>
            </a:r>
            <a:endParaRPr lang="zh-CN" sz="2000"/>
          </a:p>
          <a:p>
            <a:pPr>
              <a:lnSpc>
                <a:spcPct val="130000"/>
              </a:lnSpc>
            </a:pPr>
            <a:r>
              <a:rPr lang="zh-CN" sz="2000"/>
              <a:t>在本学期的小组项目中，我负责本机械臂运动正逆解算项目的实现，以及超声波传感器跟随及超声波测距的程序编写。在最终项目中，负责底盘运动解算与openmv巡线及信号收发。</a:t>
            </a:r>
            <a:endParaRPr lang="zh-CN" sz="2000"/>
          </a:p>
          <a:p>
            <a:pPr>
              <a:lnSpc>
                <a:spcPct val="120000"/>
              </a:lnSpc>
            </a:pPr>
            <a:r>
              <a:rPr lang="en-US" altLang="zh-CN" sz="2000"/>
              <a:t>  </a:t>
            </a:r>
            <a:endParaRPr lang="en-US" altLang="zh-CN"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课程实践：</a:t>
            </a:r>
            <a:endParaRPr lang="zh-CN" altLang="en-US" sz="3200" b="1"/>
          </a:p>
        </p:txBody>
      </p:sp>
      <p:pic>
        <p:nvPicPr>
          <p:cNvPr id="8" name="图片 7"/>
          <p:cNvPicPr>
            <a:picLocks noChangeAspect="1"/>
          </p:cNvPicPr>
          <p:nvPr/>
        </p:nvPicPr>
        <p:blipFill>
          <a:blip r:embed="rId4"/>
          <a:srcRect r="35366"/>
          <a:stretch>
            <a:fillRect/>
          </a:stretch>
        </p:blipFill>
        <p:spPr>
          <a:xfrm>
            <a:off x="677545" y="4222750"/>
            <a:ext cx="1211580" cy="2230120"/>
          </a:xfrm>
          <a:prstGeom prst="rect">
            <a:avLst/>
          </a:prstGeom>
        </p:spPr>
      </p:pic>
      <p:pic>
        <p:nvPicPr>
          <p:cNvPr id="10" name="图片 9"/>
          <p:cNvPicPr>
            <a:picLocks noChangeAspect="1"/>
          </p:cNvPicPr>
          <p:nvPr/>
        </p:nvPicPr>
        <p:blipFill>
          <a:blip r:embed="rId5"/>
          <a:srcRect/>
          <a:stretch>
            <a:fillRect/>
          </a:stretch>
        </p:blipFill>
        <p:spPr>
          <a:xfrm>
            <a:off x="2132965" y="4397375"/>
            <a:ext cx="3428365" cy="1996440"/>
          </a:xfrm>
          <a:prstGeom prst="rect">
            <a:avLst/>
          </a:prstGeom>
        </p:spPr>
      </p:pic>
      <p:pic>
        <p:nvPicPr>
          <p:cNvPr id="13" name="图片 12"/>
          <p:cNvPicPr>
            <a:picLocks noChangeAspect="1"/>
          </p:cNvPicPr>
          <p:nvPr/>
        </p:nvPicPr>
        <p:blipFill>
          <a:blip r:embed="rId6"/>
          <a:srcRect/>
          <a:stretch>
            <a:fillRect/>
          </a:stretch>
        </p:blipFill>
        <p:spPr>
          <a:xfrm>
            <a:off x="8350885" y="4456430"/>
            <a:ext cx="3408045" cy="1996440"/>
          </a:xfrm>
          <a:prstGeom prst="rect">
            <a:avLst/>
          </a:prstGeom>
        </p:spPr>
      </p:pic>
      <p:pic>
        <p:nvPicPr>
          <p:cNvPr id="2" name="图片 1"/>
          <p:cNvPicPr>
            <a:picLocks noChangeAspect="1"/>
          </p:cNvPicPr>
          <p:nvPr/>
        </p:nvPicPr>
        <p:blipFill>
          <a:blip r:embed="rId7"/>
          <a:srcRect/>
          <a:stretch>
            <a:fillRect/>
          </a:stretch>
        </p:blipFill>
        <p:spPr>
          <a:xfrm>
            <a:off x="5829300" y="3885565"/>
            <a:ext cx="2253615" cy="1336040"/>
          </a:xfrm>
          <a:prstGeom prst="rect">
            <a:avLst/>
          </a:prstGeom>
        </p:spPr>
      </p:pic>
      <p:pic>
        <p:nvPicPr>
          <p:cNvPr id="3" name="图片 2"/>
          <p:cNvPicPr>
            <a:picLocks noChangeAspect="1"/>
          </p:cNvPicPr>
          <p:nvPr/>
        </p:nvPicPr>
        <p:blipFill>
          <a:blip r:embed="rId8"/>
          <a:srcRect/>
          <a:stretch>
            <a:fillRect/>
          </a:stretch>
        </p:blipFill>
        <p:spPr>
          <a:xfrm>
            <a:off x="5826760" y="5360035"/>
            <a:ext cx="2313940" cy="1366520"/>
          </a:xfrm>
          <a:prstGeom prst="rect">
            <a:avLst/>
          </a:prstGeom>
        </p:spPr>
      </p:pic>
    </p:spTree>
    <p:custDataLst>
      <p:tags r:id="rId9"/>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1825625"/>
          </a:xfrm>
          <a:prstGeom prst="rect">
            <a:avLst/>
          </a:prstGeom>
          <a:noFill/>
        </p:spPr>
        <p:txBody>
          <a:bodyPr wrap="square" rtlCol="0">
            <a:noAutofit/>
          </a:bodyPr>
          <a:p>
            <a:pPr>
              <a:lnSpc>
                <a:spcPct val="120000"/>
              </a:lnSpc>
            </a:pPr>
            <a:r>
              <a:rPr lang="zh-CN" altLang="en-US" sz="3200"/>
              <a:t>③产品设计：</a:t>
            </a:r>
            <a:endParaRPr lang="zh-CN" altLang="en-US" sz="3200"/>
          </a:p>
          <a:p>
            <a:pPr>
              <a:lnSpc>
                <a:spcPct val="120000"/>
              </a:lnSpc>
            </a:pPr>
            <a:r>
              <a:rPr lang="en-US" sz="2000"/>
              <a:t>  </a:t>
            </a:r>
            <a:r>
              <a:rPr sz="2000"/>
              <a:t>本学期借助产品设计课程，我们组对之前在宁波冬令营中启动的口含式电动牙刷项目进行了更进一步的推进</a:t>
            </a:r>
            <a:r>
              <a:rPr lang="zh-CN" sz="2000"/>
              <a:t>。</a:t>
            </a:r>
            <a:r>
              <a:rPr lang="en-US" altLang="zh-CN" sz="2000"/>
              <a:t>期间，我负责了产品的深入用户访谈，市场调研，将项目方向向更为精确的方向推动。以及我负责了初代样机与最终设想的产品建模，样机制作，模型渲染 ，爆炸图拆解等工作，将产品变现，实现0到1的过程。此外，我还作为</a:t>
            </a:r>
            <a:r>
              <a:rPr lang="zh-CN" altLang="en-US" sz="2000"/>
              <a:t>宣传片的</a:t>
            </a:r>
            <a:r>
              <a:rPr lang="en-US" altLang="zh-CN" sz="2000"/>
              <a:t>主角，进行了故事版的视频拍摄与产品宣传，并参与了项目汇报。</a:t>
            </a:r>
            <a:endParaRPr lang="en-US" altLang="zh-CN"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课程实践：</a:t>
            </a:r>
            <a:endParaRPr lang="zh-CN" altLang="en-US" sz="3200" b="1"/>
          </a:p>
        </p:txBody>
      </p:sp>
      <p:pic>
        <p:nvPicPr>
          <p:cNvPr id="3" name="图片 2" descr="工程图合集"/>
          <p:cNvPicPr>
            <a:picLocks noChangeAspect="1"/>
          </p:cNvPicPr>
          <p:nvPr/>
        </p:nvPicPr>
        <p:blipFill>
          <a:blip r:embed="rId4"/>
          <a:stretch>
            <a:fillRect/>
          </a:stretch>
        </p:blipFill>
        <p:spPr>
          <a:xfrm>
            <a:off x="397510" y="3429000"/>
            <a:ext cx="4048760" cy="3036570"/>
          </a:xfrm>
          <a:prstGeom prst="rect">
            <a:avLst/>
          </a:prstGeom>
        </p:spPr>
      </p:pic>
      <p:pic>
        <p:nvPicPr>
          <p:cNvPr id="16" name="图片 16" descr="ca00f8925dea86212b57121f5e85ee9"/>
          <p:cNvPicPr>
            <a:picLocks noChangeAspect="1"/>
          </p:cNvPicPr>
          <p:nvPr/>
        </p:nvPicPr>
        <p:blipFill>
          <a:blip r:embed="rId5"/>
          <a:stretch>
            <a:fillRect/>
          </a:stretch>
        </p:blipFill>
        <p:spPr>
          <a:xfrm>
            <a:off x="4647565" y="4916805"/>
            <a:ext cx="3600450" cy="1548765"/>
          </a:xfrm>
          <a:prstGeom prst="rect">
            <a:avLst/>
          </a:prstGeom>
        </p:spPr>
      </p:pic>
      <p:pic>
        <p:nvPicPr>
          <p:cNvPr id="13" name="图片 13" descr="ffb0a87791771a825f18de2ebbb5fa6"/>
          <p:cNvPicPr>
            <a:picLocks noChangeAspect="1"/>
          </p:cNvPicPr>
          <p:nvPr/>
        </p:nvPicPr>
        <p:blipFill>
          <a:blip r:embed="rId6"/>
          <a:stretch>
            <a:fillRect/>
          </a:stretch>
        </p:blipFill>
        <p:spPr>
          <a:xfrm>
            <a:off x="4717733" y="3429000"/>
            <a:ext cx="2615565" cy="1379220"/>
          </a:xfrm>
          <a:prstGeom prst="rect">
            <a:avLst/>
          </a:prstGeom>
        </p:spPr>
      </p:pic>
      <p:pic>
        <p:nvPicPr>
          <p:cNvPr id="15" name="图片 15" descr="e6387822bbe19e0ca7d3a5ee9ef5149"/>
          <p:cNvPicPr>
            <a:picLocks noChangeAspect="1"/>
          </p:cNvPicPr>
          <p:nvPr/>
        </p:nvPicPr>
        <p:blipFill>
          <a:blip r:embed="rId7"/>
          <a:stretch>
            <a:fillRect/>
          </a:stretch>
        </p:blipFill>
        <p:spPr>
          <a:xfrm>
            <a:off x="7684770" y="3428683"/>
            <a:ext cx="2613660" cy="1378585"/>
          </a:xfrm>
          <a:prstGeom prst="rect">
            <a:avLst/>
          </a:prstGeom>
        </p:spPr>
      </p:pic>
      <p:pic>
        <p:nvPicPr>
          <p:cNvPr id="11" name="图片 10"/>
          <p:cNvPicPr>
            <a:picLocks noChangeAspect="1"/>
          </p:cNvPicPr>
          <p:nvPr/>
        </p:nvPicPr>
        <p:blipFill>
          <a:blip r:embed="rId8"/>
          <a:srcRect/>
          <a:stretch>
            <a:fillRect/>
          </a:stretch>
        </p:blipFill>
        <p:spPr>
          <a:xfrm>
            <a:off x="8570595" y="4916805"/>
            <a:ext cx="2888615" cy="1714500"/>
          </a:xfrm>
          <a:prstGeom prst="rect">
            <a:avLst/>
          </a:prstGeom>
        </p:spPr>
      </p:pic>
    </p:spTree>
    <p:custDataLst>
      <p:tags r:id="rId9"/>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2738755"/>
          </a:xfrm>
          <a:prstGeom prst="rect">
            <a:avLst/>
          </a:prstGeom>
          <a:noFill/>
        </p:spPr>
        <p:txBody>
          <a:bodyPr wrap="square" rtlCol="0">
            <a:noAutofit/>
          </a:bodyPr>
          <a:p>
            <a:pPr>
              <a:lnSpc>
                <a:spcPct val="120000"/>
              </a:lnSpc>
            </a:pPr>
            <a:r>
              <a:rPr lang="zh-CN" altLang="en-US" sz="3200"/>
              <a:t>①</a:t>
            </a:r>
            <a:r>
              <a:rPr lang="en-US" altLang="zh-CN" sz="3200"/>
              <a:t> </a:t>
            </a:r>
            <a:r>
              <a:rPr lang="zh-CN" altLang="en-US" sz="3200"/>
              <a:t>2024工创赛“智能＋”赛道-智能救援：重庆大学银奖</a:t>
            </a:r>
            <a:endParaRPr lang="zh-CN" altLang="en-US" sz="3200"/>
          </a:p>
          <a:p>
            <a:pPr>
              <a:lnSpc>
                <a:spcPct val="120000"/>
              </a:lnSpc>
            </a:pPr>
            <a:r>
              <a:rPr lang="en-US" altLang="zh-CN" sz="3200"/>
              <a:t>  </a:t>
            </a:r>
            <a:r>
              <a:rPr sz="2000"/>
              <a:t>校赛一车采用后轮双驱配合前方牛眼万向轮，上方搭载硬件空间层以及视觉云台，前方使用双舵机控制围栏旋转，配合车身前方塑料挡板，将球存储在车前区域内。</a:t>
            </a:r>
            <a:endParaRPr sz="2000"/>
          </a:p>
          <a:p>
            <a:pPr>
              <a:lnSpc>
                <a:spcPct val="120000"/>
              </a:lnSpc>
            </a:pPr>
            <a:r>
              <a:rPr lang="en-US" sz="2000"/>
              <a:t>   </a:t>
            </a:r>
            <a:r>
              <a:rPr sz="2000"/>
              <a:t>校赛二车使用三全向轮底盘，各个滚轮的母线组成一个完整的圆。机器人既可以沿轮面的切线方向移动，也可以沿轮子的轴线方向移动，这两种运动的组合即可以实现平面内任意方向的运动。并搭配由舵盘控制的前上方3D打印件围栏配合车身前方的塑料挡板，可形成一个全包围的存储结构，将救援目标围在其中随车移动。</a:t>
            </a:r>
            <a:endParaRPr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三</a:t>
            </a:r>
            <a:r>
              <a:rPr lang="en-US" altLang="zh-CN" sz="3200" b="1"/>
              <a:t>.</a:t>
            </a:r>
            <a:r>
              <a:rPr lang="zh-CN" altLang="en-US" sz="3200" b="1"/>
              <a:t>课外比赛：</a:t>
            </a:r>
            <a:endParaRPr lang="zh-CN" altLang="en-US" sz="3200" b="1"/>
          </a:p>
        </p:txBody>
      </p:sp>
      <p:pic>
        <p:nvPicPr>
          <p:cNvPr id="2" name="图片 1"/>
          <p:cNvPicPr>
            <a:picLocks noChangeAspect="1"/>
          </p:cNvPicPr>
          <p:nvPr/>
        </p:nvPicPr>
        <p:blipFill>
          <a:blip r:embed="rId4"/>
          <a:stretch>
            <a:fillRect/>
          </a:stretch>
        </p:blipFill>
        <p:spPr>
          <a:xfrm>
            <a:off x="397510" y="4408170"/>
            <a:ext cx="2533650" cy="1901190"/>
          </a:xfrm>
          <a:prstGeom prst="rect">
            <a:avLst/>
          </a:prstGeom>
        </p:spPr>
      </p:pic>
      <p:pic>
        <p:nvPicPr>
          <p:cNvPr id="1073742851" name="图片 1073742850"/>
          <p:cNvPicPr>
            <a:picLocks noChangeAspect="1"/>
          </p:cNvPicPr>
          <p:nvPr/>
        </p:nvPicPr>
        <p:blipFill>
          <a:blip r:embed="rId5"/>
          <a:stretch>
            <a:fillRect/>
          </a:stretch>
        </p:blipFill>
        <p:spPr>
          <a:xfrm>
            <a:off x="4694555" y="4982845"/>
            <a:ext cx="2264410" cy="1628775"/>
          </a:xfrm>
          <a:prstGeom prst="rect">
            <a:avLst/>
          </a:prstGeom>
          <a:noFill/>
          <a:ln w="9525">
            <a:noFill/>
          </a:ln>
        </p:spPr>
      </p:pic>
      <p:pic>
        <p:nvPicPr>
          <p:cNvPr id="1073742852" name="图片 1073742851"/>
          <p:cNvPicPr>
            <a:picLocks noChangeAspect="1"/>
          </p:cNvPicPr>
          <p:nvPr/>
        </p:nvPicPr>
        <p:blipFill>
          <a:blip r:embed="rId6"/>
          <a:stretch>
            <a:fillRect/>
          </a:stretch>
        </p:blipFill>
        <p:spPr>
          <a:xfrm>
            <a:off x="3030220" y="4094480"/>
            <a:ext cx="1587500" cy="2359025"/>
          </a:xfrm>
          <a:prstGeom prst="rect">
            <a:avLst/>
          </a:prstGeom>
          <a:noFill/>
          <a:ln w="9525">
            <a:noFill/>
          </a:ln>
        </p:spPr>
      </p:pic>
      <p:pic>
        <p:nvPicPr>
          <p:cNvPr id="1073742853" name="图片 1073742852"/>
          <p:cNvPicPr>
            <a:picLocks noChangeAspect="1"/>
          </p:cNvPicPr>
          <p:nvPr/>
        </p:nvPicPr>
        <p:blipFill>
          <a:blip r:embed="rId7"/>
          <a:stretch>
            <a:fillRect/>
          </a:stretch>
        </p:blipFill>
        <p:spPr>
          <a:xfrm>
            <a:off x="4694555" y="4022090"/>
            <a:ext cx="2415540" cy="771525"/>
          </a:xfrm>
          <a:prstGeom prst="rect">
            <a:avLst/>
          </a:prstGeom>
          <a:noFill/>
          <a:ln w="9525">
            <a:noFill/>
          </a:ln>
        </p:spPr>
      </p:pic>
      <p:pic>
        <p:nvPicPr>
          <p:cNvPr id="3" name="图片 37"/>
          <p:cNvPicPr>
            <a:picLocks noChangeAspect="1"/>
          </p:cNvPicPr>
          <p:nvPr/>
        </p:nvPicPr>
        <p:blipFill>
          <a:blip r:embed="rId8"/>
          <a:stretch>
            <a:fillRect/>
          </a:stretch>
        </p:blipFill>
        <p:spPr>
          <a:xfrm>
            <a:off x="8790940" y="3812540"/>
            <a:ext cx="2901950" cy="1077595"/>
          </a:xfrm>
          <a:prstGeom prst="rect">
            <a:avLst/>
          </a:prstGeom>
          <a:noFill/>
          <a:ln w="9525">
            <a:noFill/>
          </a:ln>
        </p:spPr>
      </p:pic>
      <p:pic>
        <p:nvPicPr>
          <p:cNvPr id="1073742865" name="图片 1073742864"/>
          <p:cNvPicPr>
            <a:picLocks noChangeAspect="1"/>
          </p:cNvPicPr>
          <p:nvPr/>
        </p:nvPicPr>
        <p:blipFill>
          <a:blip r:embed="rId9"/>
          <a:stretch>
            <a:fillRect/>
          </a:stretch>
        </p:blipFill>
        <p:spPr>
          <a:xfrm>
            <a:off x="7110095" y="4022090"/>
            <a:ext cx="1529715" cy="2472055"/>
          </a:xfrm>
          <a:prstGeom prst="rect">
            <a:avLst/>
          </a:prstGeom>
          <a:noFill/>
          <a:ln w="9525">
            <a:noFill/>
          </a:ln>
        </p:spPr>
      </p:pic>
      <p:pic>
        <p:nvPicPr>
          <p:cNvPr id="1073742861" name="图片 1073742860"/>
          <p:cNvPicPr>
            <a:picLocks noChangeAspect="1"/>
          </p:cNvPicPr>
          <p:nvPr/>
        </p:nvPicPr>
        <p:blipFill>
          <a:blip r:embed="rId10"/>
          <a:stretch>
            <a:fillRect/>
          </a:stretch>
        </p:blipFill>
        <p:spPr>
          <a:xfrm>
            <a:off x="8940800" y="4949825"/>
            <a:ext cx="2383790" cy="1699895"/>
          </a:xfrm>
          <a:prstGeom prst="rect">
            <a:avLst/>
          </a:prstGeom>
          <a:noFill/>
          <a:ln w="9525">
            <a:noFill/>
          </a:ln>
        </p:spPr>
      </p:pic>
    </p:spTree>
    <p:custDataLst>
      <p:tags r:id="rId1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1825625"/>
          </a:xfrm>
          <a:prstGeom prst="rect">
            <a:avLst/>
          </a:prstGeom>
          <a:noFill/>
        </p:spPr>
        <p:txBody>
          <a:bodyPr wrap="square" rtlCol="0">
            <a:noAutofit/>
          </a:bodyPr>
          <a:p>
            <a:pPr>
              <a:lnSpc>
                <a:spcPct val="120000"/>
              </a:lnSpc>
            </a:pPr>
            <a:r>
              <a:rPr lang="zh-CN" altLang="en-US" sz="3200"/>
              <a:t>②</a:t>
            </a:r>
            <a:r>
              <a:rPr lang="en-US" altLang="zh-CN" sz="3200"/>
              <a:t> </a:t>
            </a:r>
            <a:r>
              <a:rPr lang="zh-CN" altLang="en-US" sz="3200"/>
              <a:t>2024工创赛“智能＋”赛道-智能救援：重庆市三等奖</a:t>
            </a:r>
            <a:endParaRPr lang="zh-CN" altLang="en-US" sz="3200"/>
          </a:p>
          <a:p>
            <a:pPr>
              <a:lnSpc>
                <a:spcPct val="120000"/>
              </a:lnSpc>
            </a:pPr>
            <a:r>
              <a:rPr lang="en-US" altLang="zh-CN" sz="3200"/>
              <a:t>  </a:t>
            </a:r>
            <a:r>
              <a:rPr sz="2000"/>
              <a:t>市赛车采用全向轮底盘，由四个互成90°的全向轮和亚克力板构成，可实现360°全方位平移和小陀螺自旋转功能。使用前后换头双抓取方案，前方配备可抬升围栏机构，可一次转移多个救援目标，高效高容错;后方配备抓取机构，一次抓取一个救援目标，准确稳定。</a:t>
            </a:r>
            <a:endParaRPr sz="2000"/>
          </a:p>
          <a:p>
            <a:pPr>
              <a:lnSpc>
                <a:spcPct val="120000"/>
              </a:lnSpc>
            </a:pPr>
            <a:r>
              <a:rPr lang="en-US" sz="2000"/>
              <a:t>   </a:t>
            </a:r>
            <a:r>
              <a:rPr sz="2000"/>
              <a:t>通过openMV和Maixcam双视觉模块，与下位机控制相互通讯协作，实现救援目标的精准抓取和转移。</a:t>
            </a:r>
            <a:endParaRPr sz="2000"/>
          </a:p>
          <a:p>
            <a:pPr>
              <a:lnSpc>
                <a:spcPct val="120000"/>
              </a:lnSpc>
            </a:pPr>
            <a:endParaRPr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三</a:t>
            </a:r>
            <a:r>
              <a:rPr lang="en-US" altLang="zh-CN" sz="3200" b="1"/>
              <a:t>.</a:t>
            </a:r>
            <a:r>
              <a:rPr lang="zh-CN" altLang="en-US" sz="3200" b="1"/>
              <a:t>课外比赛：</a:t>
            </a:r>
            <a:endParaRPr lang="zh-CN" altLang="en-US" sz="3200" b="1"/>
          </a:p>
        </p:txBody>
      </p:sp>
      <p:pic>
        <p:nvPicPr>
          <p:cNvPr id="3" name="图片 2"/>
          <p:cNvPicPr>
            <a:picLocks noChangeAspect="1"/>
          </p:cNvPicPr>
          <p:nvPr/>
        </p:nvPicPr>
        <p:blipFill>
          <a:blip r:embed="rId4"/>
          <a:srcRect/>
          <a:stretch>
            <a:fillRect/>
          </a:stretch>
        </p:blipFill>
        <p:spPr>
          <a:xfrm>
            <a:off x="282575" y="3898900"/>
            <a:ext cx="3376930" cy="1999615"/>
          </a:xfrm>
          <a:prstGeom prst="rect">
            <a:avLst/>
          </a:prstGeom>
        </p:spPr>
      </p:pic>
      <p:pic>
        <p:nvPicPr>
          <p:cNvPr id="4" name="图片 3"/>
          <p:cNvPicPr>
            <a:picLocks noChangeAspect="1"/>
          </p:cNvPicPr>
          <p:nvPr/>
        </p:nvPicPr>
        <p:blipFill>
          <a:blip r:embed="rId5"/>
          <a:srcRect l="44271" t="28989" b="28834"/>
          <a:stretch>
            <a:fillRect/>
          </a:stretch>
        </p:blipFill>
        <p:spPr>
          <a:xfrm>
            <a:off x="3834765" y="3296285"/>
            <a:ext cx="2781300" cy="1247140"/>
          </a:xfrm>
          <a:prstGeom prst="rect">
            <a:avLst/>
          </a:prstGeom>
        </p:spPr>
      </p:pic>
      <p:pic>
        <p:nvPicPr>
          <p:cNvPr id="8" name="图片 7"/>
          <p:cNvPicPr>
            <a:picLocks noChangeAspect="1"/>
          </p:cNvPicPr>
          <p:nvPr/>
        </p:nvPicPr>
        <p:blipFill>
          <a:blip r:embed="rId6"/>
          <a:srcRect l="45991" t="12713" r="19255" b="9468"/>
          <a:stretch>
            <a:fillRect/>
          </a:stretch>
        </p:blipFill>
        <p:spPr>
          <a:xfrm>
            <a:off x="3834765" y="4620260"/>
            <a:ext cx="1544320" cy="2052320"/>
          </a:xfrm>
          <a:prstGeom prst="rect">
            <a:avLst/>
          </a:prstGeom>
        </p:spPr>
      </p:pic>
      <p:pic>
        <p:nvPicPr>
          <p:cNvPr id="1073742854" name="图片 1073742853"/>
          <p:cNvPicPr>
            <a:picLocks noChangeAspect="1"/>
          </p:cNvPicPr>
          <p:nvPr/>
        </p:nvPicPr>
        <p:blipFill>
          <a:blip r:embed="rId7"/>
          <a:stretch>
            <a:fillRect/>
          </a:stretch>
        </p:blipFill>
        <p:spPr>
          <a:xfrm>
            <a:off x="5440045" y="4620260"/>
            <a:ext cx="1370330" cy="974090"/>
          </a:xfrm>
          <a:prstGeom prst="rect">
            <a:avLst/>
          </a:prstGeom>
          <a:noFill/>
          <a:ln w="9525">
            <a:noFill/>
          </a:ln>
        </p:spPr>
      </p:pic>
      <p:pic>
        <p:nvPicPr>
          <p:cNvPr id="1073742855" name="图片 1073742854"/>
          <p:cNvPicPr>
            <a:picLocks noChangeAspect="1"/>
          </p:cNvPicPr>
          <p:nvPr/>
        </p:nvPicPr>
        <p:blipFill>
          <a:blip r:embed="rId8"/>
          <a:stretch>
            <a:fillRect/>
          </a:stretch>
        </p:blipFill>
        <p:spPr>
          <a:xfrm>
            <a:off x="5440045" y="5597525"/>
            <a:ext cx="1369695" cy="983615"/>
          </a:xfrm>
          <a:prstGeom prst="rect">
            <a:avLst/>
          </a:prstGeom>
          <a:noFill/>
          <a:ln w="9525">
            <a:noFill/>
          </a:ln>
        </p:spPr>
      </p:pic>
      <p:pic>
        <p:nvPicPr>
          <p:cNvPr id="2" name="图片 1" descr="mmexport1732263371116"/>
          <p:cNvPicPr>
            <a:picLocks noChangeAspect="1"/>
          </p:cNvPicPr>
          <p:nvPr/>
        </p:nvPicPr>
        <p:blipFill>
          <a:blip r:embed="rId9"/>
          <a:stretch>
            <a:fillRect/>
          </a:stretch>
        </p:blipFill>
        <p:spPr>
          <a:xfrm>
            <a:off x="10052050" y="3346450"/>
            <a:ext cx="1810385" cy="3220085"/>
          </a:xfrm>
          <a:prstGeom prst="rect">
            <a:avLst/>
          </a:prstGeom>
        </p:spPr>
      </p:pic>
      <p:pic>
        <p:nvPicPr>
          <p:cNvPr id="47" name="图片 47" descr="6ae49ea4cc0db189f683bc0bc62ab34"/>
          <p:cNvPicPr>
            <a:picLocks noChangeAspect="1"/>
          </p:cNvPicPr>
          <p:nvPr/>
        </p:nvPicPr>
        <p:blipFill>
          <a:blip r:embed="rId10"/>
          <a:stretch>
            <a:fillRect/>
          </a:stretch>
        </p:blipFill>
        <p:spPr>
          <a:xfrm>
            <a:off x="6870700" y="3827780"/>
            <a:ext cx="2959735" cy="2220595"/>
          </a:xfrm>
          <a:prstGeom prst="rect">
            <a:avLst/>
          </a:prstGeom>
        </p:spPr>
      </p:pic>
    </p:spTree>
    <p:custDataLst>
      <p:tags r:id="rId1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1825625"/>
          </a:xfrm>
          <a:prstGeom prst="rect">
            <a:avLst/>
          </a:prstGeom>
          <a:noFill/>
        </p:spPr>
        <p:txBody>
          <a:bodyPr wrap="square" rtlCol="0">
            <a:noAutofit/>
          </a:bodyPr>
          <a:p>
            <a:pPr>
              <a:lnSpc>
                <a:spcPct val="120000"/>
              </a:lnSpc>
            </a:pPr>
            <a:r>
              <a:rPr lang="zh-CN" altLang="en-US" sz="3200"/>
              <a:t>②</a:t>
            </a:r>
            <a:r>
              <a:rPr lang="en-US" altLang="zh-CN" sz="3200"/>
              <a:t> </a:t>
            </a:r>
            <a:r>
              <a:rPr sz="3200"/>
              <a:t>中国大学生物理学术竞赛（CUPT）：</a:t>
            </a:r>
            <a:r>
              <a:rPr lang="zh-CN" sz="3200">
                <a:sym typeface="+mn-ea"/>
              </a:rPr>
              <a:t>重庆大学</a:t>
            </a:r>
            <a:r>
              <a:rPr sz="3200"/>
              <a:t>一等奖</a:t>
            </a:r>
            <a:endParaRPr sz="3200"/>
          </a:p>
          <a:p>
            <a:pPr>
              <a:lnSpc>
                <a:spcPct val="150000"/>
              </a:lnSpc>
            </a:pPr>
            <a:r>
              <a:rPr lang="en-US" altLang="zh-CN" sz="3200"/>
              <a:t>  </a:t>
            </a:r>
            <a:r>
              <a:rPr sz="2000"/>
              <a:t>基于本学期数理综合的项目基础和技能积累上，参加了大学生物理学术竞赛，接连通过初赛复赛，取得好成绩。</a:t>
            </a:r>
            <a:r>
              <a:rPr lang="zh-CN" sz="2000"/>
              <a:t>其中包括了理论分析，实验验证，仿真预测与验证，误差分析与总结等内容。</a:t>
            </a:r>
            <a:r>
              <a:rPr sz="2000"/>
              <a:t>在比赛过程中将理论与实践相结合，进一步加强了仿真软件的使用，如anasysfluent和comsol，以及数据处理软件tracker的使用，同时提高了项目制思维方式及团队协作能力。</a:t>
            </a:r>
            <a:endParaRPr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三</a:t>
            </a:r>
            <a:r>
              <a:rPr lang="en-US" altLang="zh-CN" sz="3200" b="1"/>
              <a:t>.</a:t>
            </a:r>
            <a:r>
              <a:rPr lang="zh-CN" altLang="en-US" sz="3200" b="1"/>
              <a:t>课外比赛：</a:t>
            </a:r>
            <a:endParaRPr lang="zh-CN" altLang="en-US" sz="3200" b="1"/>
          </a:p>
        </p:txBody>
      </p:sp>
      <p:pic>
        <p:nvPicPr>
          <p:cNvPr id="3" name="图片 2"/>
          <p:cNvPicPr/>
          <p:nvPr/>
        </p:nvPicPr>
        <p:blipFill>
          <a:blip r:embed="rId4"/>
        </p:blipFill>
        <p:spPr>
          <a:xfrm>
            <a:off x="4326890" y="3718560"/>
            <a:ext cx="2025015" cy="1236980"/>
          </a:xfrm>
          <a:prstGeom prst="rect">
            <a:avLst/>
          </a:prstGeom>
        </p:spPr>
      </p:pic>
      <p:pic>
        <p:nvPicPr>
          <p:cNvPr id="8" name="图片 7"/>
          <p:cNvPicPr>
            <a:picLocks noChangeAspect="1"/>
          </p:cNvPicPr>
          <p:nvPr/>
        </p:nvPicPr>
        <p:blipFill>
          <a:blip r:embed="rId5"/>
        </p:blipFill>
        <p:spPr>
          <a:xfrm>
            <a:off x="7701915" y="3717925"/>
            <a:ext cx="2157730" cy="1237615"/>
          </a:xfrm>
          <a:prstGeom prst="rect">
            <a:avLst/>
          </a:prstGeom>
        </p:spPr>
      </p:pic>
      <p:pic>
        <p:nvPicPr>
          <p:cNvPr id="13" name="图片 12"/>
          <p:cNvPicPr/>
          <p:nvPr/>
        </p:nvPicPr>
        <p:blipFill>
          <a:blip r:embed="rId6"/>
        </p:blipFill>
        <p:spPr>
          <a:xfrm>
            <a:off x="6017260" y="5193665"/>
            <a:ext cx="2016760" cy="1407160"/>
          </a:xfrm>
          <a:prstGeom prst="rect">
            <a:avLst/>
          </a:prstGeom>
        </p:spPr>
      </p:pic>
      <p:pic>
        <p:nvPicPr>
          <p:cNvPr id="12" name="图片 11"/>
          <p:cNvPicPr/>
          <p:nvPr/>
        </p:nvPicPr>
        <p:blipFill>
          <a:blip r:embed="rId7"/>
        </p:blipFill>
        <p:spPr>
          <a:xfrm>
            <a:off x="3319145" y="5193665"/>
            <a:ext cx="1969135" cy="1407160"/>
          </a:xfrm>
          <a:prstGeom prst="rect">
            <a:avLst/>
          </a:prstGeom>
        </p:spPr>
      </p:pic>
      <p:pic>
        <p:nvPicPr>
          <p:cNvPr id="11" name="图片 10"/>
          <p:cNvPicPr>
            <a:picLocks noChangeAspect="1"/>
          </p:cNvPicPr>
          <p:nvPr/>
        </p:nvPicPr>
        <p:blipFill>
          <a:blip r:embed="rId8"/>
        </p:blipFill>
        <p:spPr>
          <a:xfrm>
            <a:off x="1042670" y="3653790"/>
            <a:ext cx="2050415" cy="1365250"/>
          </a:xfrm>
          <a:prstGeom prst="rect">
            <a:avLst/>
          </a:prstGeom>
        </p:spPr>
      </p:pic>
      <p:pic>
        <p:nvPicPr>
          <p:cNvPr id="9" name="图片 8"/>
          <p:cNvPicPr>
            <a:picLocks noChangeAspect="1"/>
          </p:cNvPicPr>
          <p:nvPr/>
        </p:nvPicPr>
        <p:blipFill>
          <a:blip r:embed="rId9"/>
          <a:stretch>
            <a:fillRect/>
          </a:stretch>
        </p:blipFill>
        <p:spPr>
          <a:xfrm>
            <a:off x="485775" y="5189220"/>
            <a:ext cx="2508885" cy="1411605"/>
          </a:xfrm>
          <a:prstGeom prst="rect">
            <a:avLst/>
          </a:prstGeom>
        </p:spPr>
      </p:pic>
      <p:pic>
        <p:nvPicPr>
          <p:cNvPr id="10" name="图片 9"/>
          <p:cNvPicPr>
            <a:picLocks noChangeAspect="1"/>
          </p:cNvPicPr>
          <p:nvPr/>
        </p:nvPicPr>
        <p:blipFill>
          <a:blip r:embed="rId10"/>
        </p:blipFill>
        <p:spPr>
          <a:xfrm>
            <a:off x="8531860" y="5115560"/>
            <a:ext cx="2195830" cy="1485265"/>
          </a:xfrm>
          <a:prstGeom prst="rect">
            <a:avLst/>
          </a:prstGeom>
        </p:spPr>
      </p:pic>
    </p:spTree>
    <p:custDataLst>
      <p:tags r:id="rId1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1825625"/>
          </a:xfrm>
          <a:prstGeom prst="rect">
            <a:avLst/>
          </a:prstGeom>
          <a:noFill/>
        </p:spPr>
        <p:txBody>
          <a:bodyPr wrap="square" rtlCol="0">
            <a:noAutofit/>
          </a:bodyPr>
          <a:p>
            <a:pPr>
              <a:lnSpc>
                <a:spcPct val="120000"/>
              </a:lnSpc>
            </a:pPr>
            <a:r>
              <a:rPr lang="zh-CN" altLang="en-US" sz="3200"/>
              <a:t>③</a:t>
            </a:r>
            <a:r>
              <a:rPr lang="en-US" altLang="zh-CN" sz="3200"/>
              <a:t> </a:t>
            </a:r>
            <a:r>
              <a:rPr sz="3200"/>
              <a:t>2024大学生创新方法大赛（TRIZ）校赛及市赛</a:t>
            </a:r>
            <a:r>
              <a:rPr lang="zh-CN" sz="3200"/>
              <a:t>：</a:t>
            </a:r>
            <a:endParaRPr sz="3200"/>
          </a:p>
          <a:p>
            <a:pPr>
              <a:lnSpc>
                <a:spcPct val="120000"/>
              </a:lnSpc>
            </a:pPr>
            <a:r>
              <a:rPr lang="en-US"/>
              <a:t>  </a:t>
            </a:r>
            <a:endParaRPr lang="en-US"/>
          </a:p>
          <a:p>
            <a:pPr>
              <a:lnSpc>
                <a:spcPct val="170000"/>
              </a:lnSpc>
            </a:pPr>
            <a:r>
              <a:rPr lang="en-US"/>
              <a:t>  </a:t>
            </a:r>
            <a:r>
              <a:rPr lang="en-US" sz="2000"/>
              <a:t> </a:t>
            </a:r>
            <a:r>
              <a:rPr sz="2000"/>
              <a:t>本学期在产品设计课程的基础上，带领我们的项目参加了大学生创新方法大赛重庆大学校赛以及重庆市赛。在比赛过程中，通过将第一性原理与TRIZ方法论相结合，并根据老师给出的指导和建议做出改进，将项目带到更大舞台，最终获得校赛三等奖及市赛三等奖的佳绩。</a:t>
            </a:r>
            <a:endParaRPr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三</a:t>
            </a:r>
            <a:r>
              <a:rPr lang="en-US" altLang="zh-CN" sz="3200" b="1"/>
              <a:t>.</a:t>
            </a:r>
            <a:r>
              <a:rPr lang="zh-CN" altLang="en-US" sz="3200" b="1"/>
              <a:t>课外比赛：</a:t>
            </a:r>
            <a:endParaRPr lang="zh-CN" altLang="en-US" sz="3200" b="1"/>
          </a:p>
        </p:txBody>
      </p:sp>
      <p:pic>
        <p:nvPicPr>
          <p:cNvPr id="4" name="图片 3"/>
          <p:cNvPicPr>
            <a:picLocks noChangeAspect="1"/>
          </p:cNvPicPr>
          <p:nvPr/>
        </p:nvPicPr>
        <p:blipFill>
          <a:blip r:embed="rId4"/>
          <a:stretch>
            <a:fillRect/>
          </a:stretch>
        </p:blipFill>
        <p:spPr>
          <a:xfrm>
            <a:off x="8034020" y="3546475"/>
            <a:ext cx="2528570" cy="2980690"/>
          </a:xfrm>
          <a:prstGeom prst="rect">
            <a:avLst/>
          </a:prstGeom>
        </p:spPr>
      </p:pic>
      <p:pic>
        <p:nvPicPr>
          <p:cNvPr id="14" name="图片 5" descr="08101b85963abc70ba42e641fa018d3"/>
          <p:cNvPicPr>
            <a:picLocks noChangeAspect="1"/>
          </p:cNvPicPr>
          <p:nvPr/>
        </p:nvPicPr>
        <p:blipFill>
          <a:blip r:embed="rId5"/>
          <a:stretch>
            <a:fillRect/>
          </a:stretch>
        </p:blipFill>
        <p:spPr>
          <a:xfrm>
            <a:off x="4507865" y="4843145"/>
            <a:ext cx="2992120" cy="1684020"/>
          </a:xfrm>
          <a:prstGeom prst="rect">
            <a:avLst/>
          </a:prstGeom>
        </p:spPr>
      </p:pic>
      <p:pic>
        <p:nvPicPr>
          <p:cNvPr id="51" name="图片 51" descr="68690da2b2bf605894772318ff7bd63"/>
          <p:cNvPicPr>
            <a:picLocks noChangeAspect="1"/>
          </p:cNvPicPr>
          <p:nvPr/>
        </p:nvPicPr>
        <p:blipFill>
          <a:blip r:embed="rId6"/>
          <a:stretch>
            <a:fillRect/>
          </a:stretch>
        </p:blipFill>
        <p:spPr>
          <a:xfrm>
            <a:off x="710565" y="4838065"/>
            <a:ext cx="2999105" cy="1689100"/>
          </a:xfrm>
          <a:prstGeom prst="rect">
            <a:avLst/>
          </a:prstGeom>
        </p:spPr>
      </p:pic>
      <p:pic>
        <p:nvPicPr>
          <p:cNvPr id="52" name="图片 7"/>
          <p:cNvPicPr>
            <a:picLocks noChangeAspect="1"/>
          </p:cNvPicPr>
          <p:nvPr/>
        </p:nvPicPr>
        <p:blipFill>
          <a:blip r:embed="rId7"/>
          <a:stretch>
            <a:fillRect/>
          </a:stretch>
        </p:blipFill>
        <p:spPr>
          <a:xfrm>
            <a:off x="1744345" y="3453130"/>
            <a:ext cx="2235200" cy="1263650"/>
          </a:xfrm>
          <a:prstGeom prst="rect">
            <a:avLst/>
          </a:prstGeom>
          <a:noFill/>
          <a:ln>
            <a:noFill/>
          </a:ln>
        </p:spPr>
      </p:pic>
      <p:pic>
        <p:nvPicPr>
          <p:cNvPr id="53" name="图片 8"/>
          <p:cNvPicPr>
            <a:picLocks noChangeAspect="1"/>
          </p:cNvPicPr>
          <p:nvPr/>
        </p:nvPicPr>
        <p:blipFill>
          <a:blip r:embed="rId8"/>
          <a:stretch>
            <a:fillRect/>
          </a:stretch>
        </p:blipFill>
        <p:spPr>
          <a:xfrm>
            <a:off x="5212080" y="3586480"/>
            <a:ext cx="1767205" cy="996315"/>
          </a:xfrm>
          <a:prstGeom prst="rect">
            <a:avLst/>
          </a:prstGeom>
          <a:noFill/>
          <a:ln>
            <a:noFill/>
          </a:ln>
        </p:spPr>
      </p:pic>
    </p:spTree>
    <p:custDataLst>
      <p:tags r:id="rId9"/>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1825625"/>
          </a:xfrm>
          <a:prstGeom prst="rect">
            <a:avLst/>
          </a:prstGeom>
          <a:noFill/>
        </p:spPr>
        <p:txBody>
          <a:bodyPr wrap="square" rtlCol="0">
            <a:noAutofit/>
          </a:bodyPr>
          <a:p>
            <a:pPr>
              <a:lnSpc>
                <a:spcPct val="120000"/>
              </a:lnSpc>
            </a:pPr>
            <a:r>
              <a:rPr lang="zh-CN" altLang="en-US" sz="3200"/>
              <a:t>④</a:t>
            </a:r>
            <a:r>
              <a:rPr lang="en-US" altLang="zh-CN" sz="3200"/>
              <a:t> </a:t>
            </a:r>
            <a:r>
              <a:rPr lang="zh-CN" altLang="en-US" sz="3200"/>
              <a:t>2025美国大学生数学建模大赛</a:t>
            </a:r>
            <a:endParaRPr lang="zh-CN" altLang="en-US" sz="3200"/>
          </a:p>
          <a:p>
            <a:pPr>
              <a:lnSpc>
                <a:spcPct val="170000"/>
              </a:lnSpc>
            </a:pPr>
            <a:r>
              <a:rPr lang="en-US" altLang="zh-CN" sz="2000"/>
              <a:t>   </a:t>
            </a:r>
            <a:r>
              <a:rPr lang="zh-CN" altLang="en-US" sz="2000"/>
              <a:t>本学期利用课余时间，我组队参加了数模美赛重庆大学校赛，为25年1月底的正式比赛做准备。备赛期间，我学习了多种解决实际应用问题的数学模型，加强了数据处理类工具的使用，并提高了信息检索能力和项目制思维，取得优异成绩。</a:t>
            </a:r>
            <a:endParaRPr lang="zh-CN" altLang="en-US"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三</a:t>
            </a:r>
            <a:r>
              <a:rPr lang="en-US" altLang="zh-CN" sz="3200" b="1"/>
              <a:t>.</a:t>
            </a:r>
            <a:r>
              <a:rPr lang="zh-CN" altLang="en-US" sz="3200" b="1"/>
              <a:t>课外比赛：</a:t>
            </a:r>
            <a:endParaRPr lang="zh-CN" altLang="en-US" sz="3200" b="1"/>
          </a:p>
        </p:txBody>
      </p:sp>
      <p:pic>
        <p:nvPicPr>
          <p:cNvPr id="2" name="图片 1"/>
          <p:cNvPicPr>
            <a:picLocks noChangeAspect="1"/>
          </p:cNvPicPr>
          <p:nvPr/>
        </p:nvPicPr>
        <p:blipFill>
          <a:blip r:embed="rId4"/>
          <a:stretch>
            <a:fillRect/>
          </a:stretch>
        </p:blipFill>
        <p:spPr>
          <a:xfrm>
            <a:off x="680085" y="3395345"/>
            <a:ext cx="1464310" cy="2738120"/>
          </a:xfrm>
          <a:prstGeom prst="rect">
            <a:avLst/>
          </a:prstGeom>
        </p:spPr>
      </p:pic>
      <p:pic>
        <p:nvPicPr>
          <p:cNvPr id="3" name="图片 2"/>
          <p:cNvPicPr>
            <a:picLocks noChangeAspect="1"/>
          </p:cNvPicPr>
          <p:nvPr/>
        </p:nvPicPr>
        <p:blipFill>
          <a:blip r:embed="rId5"/>
          <a:stretch>
            <a:fillRect/>
          </a:stretch>
        </p:blipFill>
        <p:spPr>
          <a:xfrm>
            <a:off x="2468245" y="3740150"/>
            <a:ext cx="3202940" cy="2048510"/>
          </a:xfrm>
          <a:prstGeom prst="rect">
            <a:avLst/>
          </a:prstGeom>
        </p:spPr>
      </p:pic>
      <p:pic>
        <p:nvPicPr>
          <p:cNvPr id="8" name="图片 7"/>
          <p:cNvPicPr>
            <a:picLocks noChangeAspect="1"/>
          </p:cNvPicPr>
          <p:nvPr/>
        </p:nvPicPr>
        <p:blipFill>
          <a:blip r:embed="rId6"/>
          <a:stretch>
            <a:fillRect/>
          </a:stretch>
        </p:blipFill>
        <p:spPr>
          <a:xfrm>
            <a:off x="5942965" y="3896995"/>
            <a:ext cx="3761740" cy="1734820"/>
          </a:xfrm>
          <a:prstGeom prst="rect">
            <a:avLst/>
          </a:prstGeom>
        </p:spPr>
      </p:pic>
      <p:pic>
        <p:nvPicPr>
          <p:cNvPr id="9" name="图片 8"/>
          <p:cNvPicPr>
            <a:picLocks noChangeAspect="1"/>
          </p:cNvPicPr>
          <p:nvPr/>
        </p:nvPicPr>
        <p:blipFill>
          <a:blip r:embed="rId7"/>
          <a:stretch>
            <a:fillRect/>
          </a:stretch>
        </p:blipFill>
        <p:spPr>
          <a:xfrm>
            <a:off x="9977120" y="2859405"/>
            <a:ext cx="1301115" cy="3274060"/>
          </a:xfrm>
          <a:prstGeom prst="rect">
            <a:avLst/>
          </a:prstGeom>
        </p:spPr>
      </p:pic>
    </p:spTree>
    <p:custDataLst>
      <p:tags r:id="rId8"/>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2378075"/>
          </a:xfrm>
          <a:prstGeom prst="rect">
            <a:avLst/>
          </a:prstGeom>
          <a:noFill/>
        </p:spPr>
        <p:txBody>
          <a:bodyPr wrap="square" rtlCol="0">
            <a:noAutofit/>
          </a:bodyPr>
          <a:p>
            <a:pPr>
              <a:lnSpc>
                <a:spcPct val="120000"/>
              </a:lnSpc>
            </a:pPr>
            <a:r>
              <a:rPr lang="zh-CN" altLang="en-US" sz="3200"/>
              <a:t>①口含式牙刷项目：</a:t>
            </a:r>
            <a:endParaRPr lang="zh-CN" altLang="en-US" sz="3200"/>
          </a:p>
          <a:p>
            <a:pPr>
              <a:lnSpc>
                <a:spcPct val="120000"/>
              </a:lnSpc>
            </a:pPr>
            <a:r>
              <a:rPr lang="en-US" altLang="zh-CN" sz="3200"/>
              <a:t>  </a:t>
            </a:r>
            <a:r>
              <a:rPr sz="2000"/>
              <a:t>本学期</a:t>
            </a:r>
            <a:r>
              <a:rPr lang="zh-CN" sz="2000"/>
              <a:t>，我们通过打比赛和</a:t>
            </a:r>
            <a:r>
              <a:rPr sz="2000"/>
              <a:t>产品设计</a:t>
            </a:r>
            <a:r>
              <a:rPr lang="zh-CN" sz="2000"/>
              <a:t>课程</a:t>
            </a:r>
            <a:r>
              <a:rPr sz="2000"/>
              <a:t>，</a:t>
            </a:r>
            <a:r>
              <a:rPr lang="zh-CN" sz="2000"/>
              <a:t>对</a:t>
            </a:r>
            <a:r>
              <a:rPr sz="2000"/>
              <a:t>宁波冬令营中启动的口含式电动牙刷项目进行了更进一步的推进，深入挖掘用户的实际需求，重新定义了我们的目标用户群体，并设计出了第一版原理样机，对前期方案进行了技术上的可信性验证。</a:t>
            </a:r>
            <a:endParaRPr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四</a:t>
            </a:r>
            <a:r>
              <a:rPr lang="en-US" altLang="zh-CN" sz="3200" b="1"/>
              <a:t>.</a:t>
            </a:r>
            <a:r>
              <a:rPr lang="zh-CN" altLang="en-US" sz="3200" b="1"/>
              <a:t>创新创业实践：</a:t>
            </a:r>
            <a:endParaRPr lang="zh-CN" altLang="en-US" sz="3200" b="1"/>
          </a:p>
        </p:txBody>
      </p:sp>
      <p:pic>
        <p:nvPicPr>
          <p:cNvPr id="11" name="图片 11" descr="QQ图片20240618220153"/>
          <p:cNvPicPr>
            <a:picLocks noChangeAspect="1"/>
          </p:cNvPicPr>
          <p:nvPr/>
        </p:nvPicPr>
        <p:blipFill>
          <a:blip r:embed="rId4"/>
          <a:stretch>
            <a:fillRect/>
          </a:stretch>
        </p:blipFill>
        <p:spPr>
          <a:xfrm>
            <a:off x="6019800" y="4735830"/>
            <a:ext cx="3261360" cy="1834515"/>
          </a:xfrm>
          <a:prstGeom prst="rect">
            <a:avLst/>
          </a:prstGeom>
        </p:spPr>
      </p:pic>
      <p:pic>
        <p:nvPicPr>
          <p:cNvPr id="10" name="图片 9"/>
          <p:cNvPicPr>
            <a:picLocks noChangeAspect="1"/>
          </p:cNvPicPr>
          <p:nvPr/>
        </p:nvPicPr>
        <p:blipFill>
          <a:blip r:embed="rId5"/>
          <a:srcRect l="15005" r="9835"/>
          <a:stretch>
            <a:fillRect/>
          </a:stretch>
        </p:blipFill>
        <p:spPr>
          <a:xfrm>
            <a:off x="6019800" y="2726690"/>
            <a:ext cx="1659255" cy="1774190"/>
          </a:xfrm>
          <a:prstGeom prst="rect">
            <a:avLst/>
          </a:prstGeom>
        </p:spPr>
      </p:pic>
      <p:pic>
        <p:nvPicPr>
          <p:cNvPr id="12" name="图片 11" descr="mmexport1718989831655"/>
          <p:cNvPicPr>
            <a:picLocks noChangeAspect="1"/>
          </p:cNvPicPr>
          <p:nvPr/>
        </p:nvPicPr>
        <p:blipFill>
          <a:blip r:embed="rId6"/>
          <a:stretch>
            <a:fillRect/>
          </a:stretch>
        </p:blipFill>
        <p:spPr>
          <a:xfrm>
            <a:off x="9829165" y="4735830"/>
            <a:ext cx="1422400" cy="1896745"/>
          </a:xfrm>
          <a:prstGeom prst="rect">
            <a:avLst/>
          </a:prstGeom>
        </p:spPr>
      </p:pic>
      <p:pic>
        <p:nvPicPr>
          <p:cNvPr id="2" name="图片 1"/>
          <p:cNvPicPr>
            <a:picLocks noChangeAspect="1"/>
          </p:cNvPicPr>
          <p:nvPr/>
        </p:nvPicPr>
        <p:blipFill>
          <a:blip r:embed="rId7"/>
          <a:stretch>
            <a:fillRect/>
          </a:stretch>
        </p:blipFill>
        <p:spPr>
          <a:xfrm>
            <a:off x="937260" y="3042920"/>
            <a:ext cx="4027170" cy="3399790"/>
          </a:xfrm>
          <a:prstGeom prst="rect">
            <a:avLst/>
          </a:prstGeom>
        </p:spPr>
      </p:pic>
      <p:pic>
        <p:nvPicPr>
          <p:cNvPr id="4" name="图片 3"/>
          <p:cNvPicPr>
            <a:picLocks noChangeAspect="1"/>
          </p:cNvPicPr>
          <p:nvPr/>
        </p:nvPicPr>
        <p:blipFill>
          <a:blip r:embed="rId8"/>
          <a:stretch>
            <a:fillRect/>
          </a:stretch>
        </p:blipFill>
        <p:spPr>
          <a:xfrm>
            <a:off x="7835900" y="2640330"/>
            <a:ext cx="3522345" cy="1947545"/>
          </a:xfrm>
          <a:prstGeom prst="rect">
            <a:avLst/>
          </a:prstGeom>
        </p:spPr>
      </p:pic>
    </p:spTree>
    <p:custDataLst>
      <p:tags r:id="rId9"/>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1825625"/>
          </a:xfrm>
          <a:prstGeom prst="rect">
            <a:avLst/>
          </a:prstGeom>
          <a:noFill/>
        </p:spPr>
        <p:txBody>
          <a:bodyPr wrap="square" rtlCol="0">
            <a:noAutofit/>
          </a:bodyPr>
          <a:p>
            <a:pPr>
              <a:lnSpc>
                <a:spcPct val="120000"/>
              </a:lnSpc>
            </a:pPr>
            <a:r>
              <a:rPr lang="zh-CN" altLang="en-US" sz="3200"/>
              <a:t>②明月湖团队实习：</a:t>
            </a:r>
            <a:endParaRPr lang="zh-CN" altLang="en-US" sz="3200"/>
          </a:p>
          <a:p>
            <a:pPr>
              <a:lnSpc>
                <a:spcPct val="150000"/>
              </a:lnSpc>
            </a:pPr>
            <a:r>
              <a:rPr lang="en-US" altLang="zh-CN" sz="3200"/>
              <a:t>  </a:t>
            </a:r>
            <a:r>
              <a:rPr lang="zh-CN" altLang="en-US" sz="2000"/>
              <a:t>从</a:t>
            </a:r>
            <a:r>
              <a:rPr lang="en-US" altLang="zh-CN" sz="2000"/>
              <a:t>9</a:t>
            </a:r>
            <a:r>
              <a:rPr lang="zh-CN" altLang="en-US" sz="2000"/>
              <a:t>月</a:t>
            </a:r>
            <a:r>
              <a:rPr lang="zh-CN" altLang="en-US" sz="2000"/>
              <a:t>中下旬开始，利用周末时间去明月湖实习，在张恪诚团队中担任技术人员及核心天使用户，负责用户访谈，市场分析，新媒体运营及产品设计等，目前该项目已正式立项。在此过程中，学习到了项目从</a:t>
            </a:r>
            <a:r>
              <a:rPr lang="en-US" altLang="zh-CN" sz="2000"/>
              <a:t>0</a:t>
            </a:r>
            <a:r>
              <a:rPr lang="zh-CN" altLang="en-US" sz="2000"/>
              <a:t>到</a:t>
            </a:r>
            <a:r>
              <a:rPr lang="en-US" altLang="zh-CN" sz="2000"/>
              <a:t>1</a:t>
            </a:r>
            <a:r>
              <a:rPr lang="zh-CN" altLang="en-US" sz="2000"/>
              <a:t>所需要走过的流程以及熟悉了明月湖体系。</a:t>
            </a:r>
            <a:endParaRPr lang="zh-CN" altLang="en-US"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四</a:t>
            </a:r>
            <a:r>
              <a:rPr lang="en-US" altLang="zh-CN" sz="3200" b="1">
                <a:sym typeface="+mn-ea"/>
              </a:rPr>
              <a:t>.</a:t>
            </a:r>
            <a:r>
              <a:rPr lang="zh-CN" altLang="en-US" sz="3200" b="1">
                <a:sym typeface="+mn-ea"/>
              </a:rPr>
              <a:t>创新创业实践：</a:t>
            </a:r>
            <a:endParaRPr lang="zh-CN" altLang="en-US" sz="3200" b="1"/>
          </a:p>
        </p:txBody>
      </p:sp>
      <p:pic>
        <p:nvPicPr>
          <p:cNvPr id="4" name="图片 3"/>
          <p:cNvPicPr>
            <a:picLocks noChangeAspect="1"/>
          </p:cNvPicPr>
          <p:nvPr/>
        </p:nvPicPr>
        <p:blipFill>
          <a:blip r:embed="rId4"/>
          <a:stretch>
            <a:fillRect/>
          </a:stretch>
        </p:blipFill>
        <p:spPr>
          <a:xfrm>
            <a:off x="24130" y="4574540"/>
            <a:ext cx="3382010" cy="1700530"/>
          </a:xfrm>
          <a:prstGeom prst="rect">
            <a:avLst/>
          </a:prstGeom>
        </p:spPr>
      </p:pic>
      <p:pic>
        <p:nvPicPr>
          <p:cNvPr id="8" name="图片 7"/>
          <p:cNvPicPr>
            <a:picLocks noChangeAspect="1"/>
          </p:cNvPicPr>
          <p:nvPr/>
        </p:nvPicPr>
        <p:blipFill>
          <a:blip r:embed="rId5"/>
          <a:srcRect/>
          <a:stretch>
            <a:fillRect/>
          </a:stretch>
        </p:blipFill>
        <p:spPr>
          <a:xfrm>
            <a:off x="5544185" y="3262630"/>
            <a:ext cx="1869440" cy="1402080"/>
          </a:xfrm>
          <a:prstGeom prst="rect">
            <a:avLst/>
          </a:prstGeom>
        </p:spPr>
      </p:pic>
      <p:pic>
        <p:nvPicPr>
          <p:cNvPr id="9" name="图片 8"/>
          <p:cNvPicPr>
            <a:picLocks noChangeAspect="1"/>
          </p:cNvPicPr>
          <p:nvPr/>
        </p:nvPicPr>
        <p:blipFill>
          <a:blip r:embed="rId6"/>
          <a:stretch>
            <a:fillRect/>
          </a:stretch>
        </p:blipFill>
        <p:spPr>
          <a:xfrm>
            <a:off x="8818880" y="3262630"/>
            <a:ext cx="1919605" cy="1503045"/>
          </a:xfrm>
          <a:prstGeom prst="rect">
            <a:avLst/>
          </a:prstGeom>
        </p:spPr>
      </p:pic>
      <p:pic>
        <p:nvPicPr>
          <p:cNvPr id="11" name="图片 10"/>
          <p:cNvPicPr>
            <a:picLocks noChangeAspect="1"/>
          </p:cNvPicPr>
          <p:nvPr/>
        </p:nvPicPr>
        <p:blipFill>
          <a:blip r:embed="rId7"/>
          <a:stretch>
            <a:fillRect/>
          </a:stretch>
        </p:blipFill>
        <p:spPr>
          <a:xfrm>
            <a:off x="5434330" y="4941570"/>
            <a:ext cx="2089150" cy="1483995"/>
          </a:xfrm>
          <a:prstGeom prst="rect">
            <a:avLst/>
          </a:prstGeom>
        </p:spPr>
      </p:pic>
      <p:pic>
        <p:nvPicPr>
          <p:cNvPr id="12" name="图片 11"/>
          <p:cNvPicPr>
            <a:picLocks noChangeAspect="1"/>
          </p:cNvPicPr>
          <p:nvPr/>
        </p:nvPicPr>
        <p:blipFill>
          <a:blip r:embed="rId8"/>
          <a:stretch>
            <a:fillRect/>
          </a:stretch>
        </p:blipFill>
        <p:spPr>
          <a:xfrm>
            <a:off x="8715375" y="4994275"/>
            <a:ext cx="2023110" cy="1431290"/>
          </a:xfrm>
          <a:prstGeom prst="rect">
            <a:avLst/>
          </a:prstGeom>
        </p:spPr>
      </p:pic>
      <p:pic>
        <p:nvPicPr>
          <p:cNvPr id="2" name="图片 1"/>
          <p:cNvPicPr>
            <a:picLocks noChangeAspect="1"/>
          </p:cNvPicPr>
          <p:nvPr/>
        </p:nvPicPr>
        <p:blipFill>
          <a:blip r:embed="rId9"/>
          <a:stretch>
            <a:fillRect/>
          </a:stretch>
        </p:blipFill>
        <p:spPr>
          <a:xfrm>
            <a:off x="3580130" y="5133975"/>
            <a:ext cx="1416050" cy="1291590"/>
          </a:xfrm>
          <a:prstGeom prst="rect">
            <a:avLst/>
          </a:prstGeom>
        </p:spPr>
      </p:pic>
    </p:spTree>
    <p:custDataLst>
      <p:tags r:id="rId10"/>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2179320"/>
          </a:xfrm>
          <a:prstGeom prst="rect">
            <a:avLst/>
          </a:prstGeom>
          <a:noFill/>
        </p:spPr>
        <p:txBody>
          <a:bodyPr wrap="square" rtlCol="0">
            <a:noAutofit/>
          </a:bodyPr>
          <a:p>
            <a:pPr>
              <a:lnSpc>
                <a:spcPct val="120000"/>
              </a:lnSpc>
            </a:pPr>
            <a:r>
              <a:rPr lang="zh-CN" altLang="en-US" sz="3200"/>
              <a:t>③国家级（市级）大学生创业训练项目：</a:t>
            </a:r>
            <a:endParaRPr lang="zh-CN" altLang="en-US" sz="3200"/>
          </a:p>
          <a:p>
            <a:pPr>
              <a:lnSpc>
                <a:spcPct val="130000"/>
              </a:lnSpc>
            </a:pPr>
            <a:r>
              <a:rPr lang="en-US" altLang="zh-CN" sz="3200"/>
              <a:t> </a:t>
            </a:r>
            <a:r>
              <a:rPr lang="en-US" altLang="zh-CN" sz="32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在本学期，我参加了大学生创新创业计划，以多模态智能轮椅为项目，向养老赛道前进。目前已通过重庆大学的拟立项</a:t>
            </a:r>
            <a:r>
              <a:rPr lang="zh-CN" sz="2000">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具有了</a:t>
            </a:r>
            <a:r>
              <a:rPr lang="zh-CN" sz="2000">
                <a:latin typeface="微软雅黑" panose="020B0503020204020204" charset="-122"/>
                <a:ea typeface="微软雅黑" panose="020B0503020204020204" charset="-122"/>
                <a:cs typeface="微软雅黑" panose="020B0503020204020204" charset="-122"/>
              </a:rPr>
              <a:t>除样机外的</a:t>
            </a:r>
            <a:r>
              <a:rPr sz="2000">
                <a:latin typeface="微软雅黑" panose="020B0503020204020204" charset="-122"/>
                <a:ea typeface="微软雅黑" panose="020B0503020204020204" charset="-122"/>
                <a:cs typeface="微软雅黑" panose="020B0503020204020204" charset="-122"/>
              </a:rPr>
              <a:t>较完善的整体</a:t>
            </a:r>
            <a:r>
              <a:rPr lang="zh-CN" sz="2000">
                <a:latin typeface="微软雅黑" panose="020B0503020204020204" charset="-122"/>
                <a:ea typeface="微软雅黑" panose="020B0503020204020204" charset="-122"/>
                <a:cs typeface="微软雅黑" panose="020B0503020204020204" charset="-122"/>
              </a:rPr>
              <a:t>框架</a:t>
            </a:r>
            <a:r>
              <a:rPr sz="2000">
                <a:latin typeface="微软雅黑" panose="020B0503020204020204" charset="-122"/>
                <a:ea typeface="微软雅黑" panose="020B0503020204020204" charset="-122"/>
                <a:cs typeface="微软雅黑" panose="020B0503020204020204" charset="-122"/>
              </a:rPr>
              <a:t>，如市场分析，桌面调研，产品设计，技术方案等。计划使用stm32为基础，外加驱动模块，视觉模块，听觉模块等构成智能轮椅主体部分。视觉模块方面，使用K210模块，并且自行学习训练其识别人体某些动作，例如咳嗽，捂嘴，捂胸等动作，能识别身体不适行为，做出相应</a:t>
            </a:r>
            <a:r>
              <a:rPr lang="zh-CN" sz="2000">
                <a:latin typeface="微软雅黑" panose="020B0503020204020204" charset="-122"/>
                <a:ea typeface="微软雅黑" panose="020B0503020204020204" charset="-122"/>
                <a:cs typeface="微软雅黑" panose="020B0503020204020204" charset="-122"/>
              </a:rPr>
              <a:t>反应</a:t>
            </a:r>
            <a:r>
              <a:rPr sz="2000">
                <a:latin typeface="微软雅黑" panose="020B0503020204020204" charset="-122"/>
                <a:ea typeface="微软雅黑" panose="020B0503020204020204" charset="-122"/>
                <a:cs typeface="微软雅黑" panose="020B0503020204020204" charset="-122"/>
              </a:rPr>
              <a:t>，并且可以实现自主驾驶；在听觉模块方面，使用LD3320模块，能做到语音识别</a:t>
            </a:r>
            <a:r>
              <a:rPr lang="zh-CN" sz="2000">
                <a:latin typeface="微软雅黑" panose="020B0503020204020204" charset="-122"/>
                <a:ea typeface="微软雅黑" panose="020B0503020204020204" charset="-122"/>
                <a:cs typeface="微软雅黑" panose="020B0503020204020204" charset="-122"/>
              </a:rPr>
              <a:t>完成简单任务。</a:t>
            </a:r>
            <a:endParaRPr lang="zh-CN"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四</a:t>
            </a:r>
            <a:r>
              <a:rPr lang="en-US" altLang="zh-CN" sz="3200" b="1">
                <a:sym typeface="+mn-ea"/>
              </a:rPr>
              <a:t>.</a:t>
            </a:r>
            <a:r>
              <a:rPr lang="zh-CN" altLang="en-US" sz="3200" b="1">
                <a:sym typeface="+mn-ea"/>
              </a:rPr>
              <a:t>创新创业实践：</a:t>
            </a:r>
            <a:endParaRPr lang="zh-CN" altLang="en-US" sz="3200" b="1"/>
          </a:p>
        </p:txBody>
      </p:sp>
      <p:pic>
        <p:nvPicPr>
          <p:cNvPr id="3" name="图片 2" descr="IMG_20241114_132045"/>
          <p:cNvPicPr>
            <a:picLocks noChangeAspect="1"/>
          </p:cNvPicPr>
          <p:nvPr/>
        </p:nvPicPr>
        <p:blipFill>
          <a:blip r:embed="rId4"/>
          <a:stretch>
            <a:fillRect/>
          </a:stretch>
        </p:blipFill>
        <p:spPr>
          <a:xfrm>
            <a:off x="560070" y="4408805"/>
            <a:ext cx="3028315" cy="2271395"/>
          </a:xfrm>
          <a:prstGeom prst="rect">
            <a:avLst/>
          </a:prstGeom>
        </p:spPr>
      </p:pic>
      <p:pic>
        <p:nvPicPr>
          <p:cNvPr id="4" name="图片 3"/>
          <p:cNvPicPr>
            <a:picLocks noChangeAspect="1"/>
          </p:cNvPicPr>
          <p:nvPr/>
        </p:nvPicPr>
        <p:blipFill>
          <a:blip r:embed="rId5"/>
          <a:stretch>
            <a:fillRect/>
          </a:stretch>
        </p:blipFill>
        <p:spPr>
          <a:xfrm>
            <a:off x="5829300" y="4759960"/>
            <a:ext cx="2369820" cy="1680210"/>
          </a:xfrm>
          <a:prstGeom prst="rect">
            <a:avLst/>
          </a:prstGeom>
        </p:spPr>
      </p:pic>
      <p:pic>
        <p:nvPicPr>
          <p:cNvPr id="8" name="图片 7"/>
          <p:cNvPicPr>
            <a:picLocks noChangeAspect="1"/>
          </p:cNvPicPr>
          <p:nvPr/>
        </p:nvPicPr>
        <p:blipFill>
          <a:blip r:embed="rId6"/>
          <a:stretch>
            <a:fillRect/>
          </a:stretch>
        </p:blipFill>
        <p:spPr>
          <a:xfrm>
            <a:off x="8500745" y="4458970"/>
            <a:ext cx="1484630" cy="1773555"/>
          </a:xfrm>
          <a:prstGeom prst="rect">
            <a:avLst/>
          </a:prstGeom>
        </p:spPr>
      </p:pic>
      <p:pic>
        <p:nvPicPr>
          <p:cNvPr id="9" name="图片 8"/>
          <p:cNvPicPr>
            <a:picLocks noChangeAspect="1"/>
          </p:cNvPicPr>
          <p:nvPr/>
        </p:nvPicPr>
        <p:blipFill>
          <a:blip r:embed="rId7"/>
          <a:stretch>
            <a:fillRect/>
          </a:stretch>
        </p:blipFill>
        <p:spPr>
          <a:xfrm>
            <a:off x="3912870" y="4251960"/>
            <a:ext cx="1621155" cy="2517775"/>
          </a:xfrm>
          <a:prstGeom prst="rect">
            <a:avLst/>
          </a:prstGeom>
        </p:spPr>
      </p:pic>
      <p:pic>
        <p:nvPicPr>
          <p:cNvPr id="10" name="图片 9"/>
          <p:cNvPicPr>
            <a:picLocks noChangeAspect="1"/>
          </p:cNvPicPr>
          <p:nvPr/>
        </p:nvPicPr>
        <p:blipFill>
          <a:blip r:embed="rId8"/>
          <a:stretch>
            <a:fillRect/>
          </a:stretch>
        </p:blipFill>
        <p:spPr>
          <a:xfrm>
            <a:off x="10287000" y="4610100"/>
            <a:ext cx="1732280" cy="1621790"/>
          </a:xfrm>
          <a:prstGeom prst="rect">
            <a:avLst/>
          </a:prstGeom>
        </p:spPr>
      </p:pic>
    </p:spTree>
    <p:custDataLst>
      <p:tags r:id="rId9"/>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514965" y="287020"/>
            <a:ext cx="1323340" cy="337185"/>
          </a:xfrm>
          <a:prstGeom prst="rect">
            <a:avLst/>
          </a:prstGeom>
          <a:noFill/>
        </p:spPr>
        <p:txBody>
          <a:bodyPr wrap="none" rtlCol="0">
            <a:spAutoFit/>
          </a:bodyPr>
          <a:p>
            <a:r>
              <a:rPr lang="en-US" altLang="zh-CN" sz="1600" dirty="0">
                <a:solidFill>
                  <a:schemeClr val="bg2"/>
                </a:solidFill>
              </a:rPr>
              <a:t>CQEIE 2023</a:t>
            </a:r>
            <a:endParaRPr lang="en-US" altLang="zh-CN" sz="1600" dirty="0">
              <a:solidFill>
                <a:schemeClr val="bg2"/>
              </a:solidFill>
            </a:endParaRPr>
          </a:p>
        </p:txBody>
      </p:sp>
      <p:pic>
        <p:nvPicPr>
          <p:cNvPr id="21" name="图片 20" descr="资源 13@3x"/>
          <p:cNvPicPr>
            <a:picLocks noChangeAspect="1"/>
          </p:cNvPicPr>
          <p:nvPr>
            <p:custDataLst>
              <p:tags r:id="rId3"/>
            </p:custDataLst>
          </p:nvPr>
        </p:nvPicPr>
        <p:blipFill>
          <a:blip r:embed="rId4"/>
          <a:stretch>
            <a:fillRect/>
          </a:stretch>
        </p:blipFill>
        <p:spPr>
          <a:xfrm>
            <a:off x="327025" y="241935"/>
            <a:ext cx="3489960" cy="661670"/>
          </a:xfrm>
          <a:prstGeom prst="rect">
            <a:avLst/>
          </a:prstGeom>
        </p:spPr>
      </p:pic>
      <p:grpSp>
        <p:nvGrpSpPr>
          <p:cNvPr id="4" name="组合 3"/>
          <p:cNvGrpSpPr/>
          <p:nvPr/>
        </p:nvGrpSpPr>
        <p:grpSpPr>
          <a:xfrm>
            <a:off x="10901045" y="925830"/>
            <a:ext cx="629920" cy="5411470"/>
            <a:chOff x="17167" y="1458"/>
            <a:chExt cx="992" cy="8522"/>
          </a:xfrm>
        </p:grpSpPr>
        <p:sp>
          <p:nvSpPr>
            <p:cNvPr id="5" name="文本框 4"/>
            <p:cNvSpPr txBox="1"/>
            <p:nvPr>
              <p:custDataLst>
                <p:tags r:id="rId5"/>
              </p:custDataLst>
            </p:nvPr>
          </p:nvSpPr>
          <p:spPr>
            <a:xfrm>
              <a:off x="17553" y="1458"/>
              <a:ext cx="593" cy="2409"/>
            </a:xfrm>
            <a:prstGeom prst="rect">
              <a:avLst/>
            </a:prstGeom>
            <a:noFill/>
          </p:spPr>
          <p:txBody>
            <a:bodyPr vert="eaVert" wrap="square" rtlCol="0">
              <a:spAutoFit/>
            </a:bodyPr>
            <a:p>
              <a:pPr algn="just">
                <a:lnSpc>
                  <a:spcPct val="115000"/>
                </a:lnSpc>
                <a:spcBef>
                  <a:spcPts val="0"/>
                </a:spcBef>
                <a:spcAft>
                  <a:spcPts val="0"/>
                </a:spcAft>
              </a:pPr>
              <a:r>
                <a:rPr lang="zh-CN" altLang="en-US" sz="1100" b="1">
                  <a:solidFill>
                    <a:schemeClr val="bg1">
                      <a:alpha val="60000"/>
                    </a:schemeClr>
                  </a:solidFill>
                </a:rPr>
                <a:t>未来卓越工程师摇篮</a:t>
              </a:r>
              <a:endParaRPr lang="zh-CN" altLang="en-US" sz="1100" b="1">
                <a:solidFill>
                  <a:schemeClr val="bg1">
                    <a:alpha val="60000"/>
                  </a:schemeClr>
                </a:solidFill>
              </a:endParaRPr>
            </a:p>
          </p:txBody>
        </p:sp>
        <p:sp>
          <p:nvSpPr>
            <p:cNvPr id="8" name="文本框 7"/>
            <p:cNvSpPr txBox="1"/>
            <p:nvPr>
              <p:custDataLst>
                <p:tags r:id="rId6"/>
              </p:custDataLst>
            </p:nvPr>
          </p:nvSpPr>
          <p:spPr>
            <a:xfrm>
              <a:off x="17167" y="1458"/>
              <a:ext cx="621" cy="2510"/>
            </a:xfrm>
            <a:prstGeom prst="rect">
              <a:avLst/>
            </a:prstGeom>
            <a:noFill/>
          </p:spPr>
          <p:txBody>
            <a:bodyPr vert="eaVert" wrap="square" rtlCol="0">
              <a:spAutoFit/>
            </a:bodyPr>
            <a:p>
              <a:pPr algn="just">
                <a:lnSpc>
                  <a:spcPct val="125000"/>
                </a:lnSpc>
                <a:spcBef>
                  <a:spcPts val="0"/>
                </a:spcBef>
                <a:spcAft>
                  <a:spcPts val="0"/>
                </a:spcAft>
              </a:pPr>
              <a:r>
                <a:rPr lang="zh-CN" altLang="en-US" sz="1100" b="1">
                  <a:solidFill>
                    <a:schemeClr val="bg1">
                      <a:alpha val="60000"/>
                    </a:schemeClr>
                  </a:solidFill>
                </a:rPr>
                <a:t>中国新工科教育探路者</a:t>
              </a:r>
              <a:endParaRPr lang="zh-CN" altLang="en-US" sz="1100" b="1">
                <a:solidFill>
                  <a:schemeClr val="bg1">
                    <a:alpha val="60000"/>
                  </a:schemeClr>
                </a:solidFill>
              </a:endParaRPr>
            </a:p>
          </p:txBody>
        </p:sp>
        <p:sp>
          <p:nvSpPr>
            <p:cNvPr id="10" name="文本框 9"/>
            <p:cNvSpPr txBox="1"/>
            <p:nvPr>
              <p:custDataLst>
                <p:tags r:id="rId7"/>
              </p:custDataLst>
            </p:nvPr>
          </p:nvSpPr>
          <p:spPr>
            <a:xfrm>
              <a:off x="17167"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Explorer of New Engineering Education in China</a:t>
              </a:r>
              <a:endParaRPr lang="en-US" altLang="zh-CN" sz="1100" b="1">
                <a:solidFill>
                  <a:schemeClr val="bg1">
                    <a:alpha val="60000"/>
                  </a:schemeClr>
                </a:solidFill>
              </a:endParaRPr>
            </a:p>
          </p:txBody>
        </p:sp>
        <p:sp>
          <p:nvSpPr>
            <p:cNvPr id="11" name="文本框 10"/>
            <p:cNvSpPr txBox="1"/>
            <p:nvPr>
              <p:custDataLst>
                <p:tags r:id="rId8"/>
              </p:custDataLst>
            </p:nvPr>
          </p:nvSpPr>
          <p:spPr>
            <a:xfrm>
              <a:off x="17539"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Cradle of Future Elite Engineers</a:t>
              </a:r>
              <a:endParaRPr lang="en-US" altLang="zh-CN" sz="1100" b="1">
                <a:solidFill>
                  <a:schemeClr val="bg1">
                    <a:alpha val="60000"/>
                  </a:schemeClr>
                </a:solidFill>
              </a:endParaRPr>
            </a:p>
          </p:txBody>
        </p:sp>
      </p:grpSp>
      <p:sp>
        <p:nvSpPr>
          <p:cNvPr id="12" name="文本框 11"/>
          <p:cNvSpPr txBox="1"/>
          <p:nvPr/>
        </p:nvSpPr>
        <p:spPr>
          <a:xfrm>
            <a:off x="690880" y="1189990"/>
            <a:ext cx="4064000" cy="829945"/>
          </a:xfrm>
          <a:prstGeom prst="rect">
            <a:avLst/>
          </a:prstGeom>
          <a:noFill/>
        </p:spPr>
        <p:txBody>
          <a:bodyPr wrap="square" rtlCol="0">
            <a:spAutoFit/>
          </a:bodyPr>
          <a:p>
            <a:r>
              <a:rPr lang="zh-CN" altLang="en-US" sz="3600" b="1">
                <a:solidFill>
                  <a:schemeClr val="bg1"/>
                </a:solidFill>
              </a:rPr>
              <a:t>目录</a:t>
            </a:r>
            <a:r>
              <a:rPr lang="zh-CN" altLang="en-US" sz="4800" b="1">
                <a:solidFill>
                  <a:schemeClr val="bg1"/>
                </a:solidFill>
              </a:rPr>
              <a:t>：</a:t>
            </a:r>
            <a:endParaRPr lang="zh-CN" altLang="en-US" sz="4800" b="1">
              <a:solidFill>
                <a:schemeClr val="bg1"/>
              </a:solidFill>
            </a:endParaRPr>
          </a:p>
        </p:txBody>
      </p:sp>
      <p:pic>
        <p:nvPicPr>
          <p:cNvPr id="2" name="C9F754DE-2CAD-44b6-B708-469DEB6407EB-1" descr="C:/Users/dell/AppData/Local/Temp/wpp.rWUSCkwpp"/>
          <p:cNvPicPr>
            <a:picLocks noChangeAspect="1"/>
          </p:cNvPicPr>
          <p:nvPr/>
        </p:nvPicPr>
        <p:blipFill>
          <a:blip r:embed="rId9"/>
          <a:stretch>
            <a:fillRect/>
          </a:stretch>
        </p:blipFill>
        <p:spPr>
          <a:xfrm>
            <a:off x="1076008" y="1190308"/>
            <a:ext cx="9671050" cy="4621530"/>
          </a:xfrm>
          <a:prstGeom prst="rect">
            <a:avLst/>
          </a:prstGeom>
        </p:spPr>
      </p:pic>
    </p:spTree>
    <p:custDataLst>
      <p:tags r:id="rId1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775335"/>
            <a:ext cx="7518400" cy="3470910"/>
          </a:xfrm>
          <a:prstGeom prst="rect">
            <a:avLst/>
          </a:prstGeom>
          <a:noFill/>
        </p:spPr>
        <p:txBody>
          <a:bodyPr wrap="square" rtlCol="0">
            <a:noAutofit/>
          </a:bodyPr>
          <a:p>
            <a:pPr>
              <a:lnSpc>
                <a:spcPct val="120000"/>
              </a:lnSpc>
            </a:pPr>
            <a:r>
              <a:rPr lang="zh-CN" altLang="en-US" sz="3200">
                <a:sym typeface="+mn-ea"/>
              </a:rPr>
              <a:t>①</a:t>
            </a:r>
            <a:r>
              <a:rPr lang="en-US" altLang="zh-CN" sz="3200">
                <a:sym typeface="+mn-ea"/>
              </a:rPr>
              <a:t>  2024Robocon国赛三等奖</a:t>
            </a:r>
            <a:endParaRPr lang="en-US" altLang="zh-CN" sz="2000">
              <a:sym typeface="+mn-ea"/>
            </a:endParaRPr>
          </a:p>
          <a:p>
            <a:pPr>
              <a:lnSpc>
                <a:spcPct val="120000"/>
              </a:lnSpc>
            </a:pPr>
            <a:r>
              <a:rPr lang="en-US" altLang="zh-CN" sz="2000">
                <a:sym typeface="+mn-ea"/>
              </a:rPr>
              <a:t>  暑假于RC战队中担任机械组成员及财务管理的职位，负责R1捡球和发射机构的设计，完成场地建模，物资采购与发加工。</a:t>
            </a:r>
            <a:endParaRPr lang="en-US" altLang="zh-CN" sz="2000">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五</a:t>
            </a:r>
            <a:r>
              <a:rPr lang="en-US" altLang="zh-CN" sz="3200" b="1"/>
              <a:t>. </a:t>
            </a:r>
            <a:r>
              <a:rPr lang="zh-CN" altLang="en-US" sz="3200" b="1"/>
              <a:t>其它：</a:t>
            </a:r>
            <a:endParaRPr lang="zh-CN" altLang="en-US" sz="3200" b="1"/>
          </a:p>
        </p:txBody>
      </p:sp>
      <p:sp>
        <p:nvSpPr>
          <p:cNvPr id="3" name="文本框 2"/>
          <p:cNvSpPr txBox="1"/>
          <p:nvPr/>
        </p:nvSpPr>
        <p:spPr>
          <a:xfrm>
            <a:off x="397510" y="4023360"/>
            <a:ext cx="4064635" cy="2503170"/>
          </a:xfrm>
          <a:prstGeom prst="rect">
            <a:avLst/>
          </a:prstGeom>
          <a:noFill/>
        </p:spPr>
        <p:txBody>
          <a:bodyPr wrap="square" rtlCol="0">
            <a:noAutofit/>
          </a:bodyPr>
          <a:p>
            <a:pPr>
              <a:lnSpc>
                <a:spcPct val="120000"/>
              </a:lnSpc>
            </a:pPr>
            <a:endParaRPr lang="zh-CN" altLang="en-US" sz="2000">
              <a:sym typeface="+mn-ea"/>
            </a:endParaRPr>
          </a:p>
        </p:txBody>
      </p:sp>
      <p:sp>
        <p:nvSpPr>
          <p:cNvPr id="8" name="文本框 7"/>
          <p:cNvSpPr txBox="1"/>
          <p:nvPr/>
        </p:nvSpPr>
        <p:spPr>
          <a:xfrm>
            <a:off x="5483860" y="3790315"/>
            <a:ext cx="4766310" cy="2736215"/>
          </a:xfrm>
          <a:prstGeom prst="rect">
            <a:avLst/>
          </a:prstGeom>
          <a:noFill/>
        </p:spPr>
        <p:txBody>
          <a:bodyPr wrap="square" rtlCol="0">
            <a:noAutofit/>
          </a:bodyPr>
          <a:p>
            <a:pPr>
              <a:lnSpc>
                <a:spcPct val="120000"/>
              </a:lnSpc>
            </a:pPr>
            <a:endParaRPr lang="zh-CN" altLang="en-US" sz="2000">
              <a:sym typeface="+mn-ea"/>
            </a:endParaRPr>
          </a:p>
        </p:txBody>
      </p:sp>
      <p:pic>
        <p:nvPicPr>
          <p:cNvPr id="9" name="图片 8"/>
          <p:cNvPicPr>
            <a:picLocks noChangeAspect="1"/>
          </p:cNvPicPr>
          <p:nvPr/>
        </p:nvPicPr>
        <p:blipFill>
          <a:blip r:embed="rId4"/>
          <a:stretch>
            <a:fillRect/>
          </a:stretch>
        </p:blipFill>
        <p:spPr>
          <a:xfrm>
            <a:off x="7334885" y="2267585"/>
            <a:ext cx="3204210" cy="1913890"/>
          </a:xfrm>
          <a:prstGeom prst="rect">
            <a:avLst/>
          </a:prstGeom>
        </p:spPr>
      </p:pic>
      <p:pic>
        <p:nvPicPr>
          <p:cNvPr id="15" name="图片 14"/>
          <p:cNvPicPr>
            <a:picLocks noChangeAspect="1"/>
          </p:cNvPicPr>
          <p:nvPr/>
        </p:nvPicPr>
        <p:blipFill>
          <a:blip r:embed="rId5"/>
          <a:stretch>
            <a:fillRect/>
          </a:stretch>
        </p:blipFill>
        <p:spPr>
          <a:xfrm>
            <a:off x="4095115" y="2837815"/>
            <a:ext cx="2557145" cy="3500120"/>
          </a:xfrm>
          <a:prstGeom prst="rect">
            <a:avLst/>
          </a:prstGeom>
        </p:spPr>
      </p:pic>
      <p:pic>
        <p:nvPicPr>
          <p:cNvPr id="16" name="图片 15"/>
          <p:cNvPicPr>
            <a:picLocks noChangeAspect="1"/>
          </p:cNvPicPr>
          <p:nvPr/>
        </p:nvPicPr>
        <p:blipFill>
          <a:blip r:embed="rId6"/>
          <a:stretch>
            <a:fillRect/>
          </a:stretch>
        </p:blipFill>
        <p:spPr>
          <a:xfrm>
            <a:off x="1030605" y="2940685"/>
            <a:ext cx="2435860" cy="3449955"/>
          </a:xfrm>
          <a:prstGeom prst="rect">
            <a:avLst/>
          </a:prstGeom>
        </p:spPr>
      </p:pic>
      <p:pic>
        <p:nvPicPr>
          <p:cNvPr id="68" name="图片 68" descr="20240526011232"/>
          <p:cNvPicPr>
            <a:picLocks noChangeAspect="1"/>
          </p:cNvPicPr>
          <p:nvPr/>
        </p:nvPicPr>
        <p:blipFill>
          <a:blip r:embed="rId7"/>
          <a:stretch>
            <a:fillRect/>
          </a:stretch>
        </p:blipFill>
        <p:spPr>
          <a:xfrm>
            <a:off x="7334250" y="4387850"/>
            <a:ext cx="3204845" cy="2002790"/>
          </a:xfrm>
          <a:prstGeom prst="rect">
            <a:avLst/>
          </a:prstGeom>
        </p:spPr>
      </p:pic>
    </p:spTree>
    <p:custDataLst>
      <p:tags r:id="rId8"/>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775335"/>
            <a:ext cx="11142980" cy="3470910"/>
          </a:xfrm>
          <a:prstGeom prst="rect">
            <a:avLst/>
          </a:prstGeom>
          <a:noFill/>
        </p:spPr>
        <p:txBody>
          <a:bodyPr wrap="square" rtlCol="0">
            <a:noAutofit/>
          </a:bodyPr>
          <a:p>
            <a:pPr>
              <a:lnSpc>
                <a:spcPct val="120000"/>
              </a:lnSpc>
            </a:pPr>
            <a:r>
              <a:rPr lang="zh-CN" altLang="en-US" sz="3200">
                <a:sym typeface="+mn-ea"/>
              </a:rPr>
              <a:t>②</a:t>
            </a:r>
            <a:r>
              <a:rPr lang="en-US" altLang="zh-CN" sz="3200">
                <a:sym typeface="+mn-ea"/>
              </a:rPr>
              <a:t>  </a:t>
            </a:r>
            <a:r>
              <a:rPr lang="zh-CN" altLang="en-US" sz="3200">
                <a:sym typeface="+mn-ea"/>
              </a:rPr>
              <a:t>重庆</a:t>
            </a:r>
            <a:r>
              <a:rPr lang="en-US" altLang="zh-CN" sz="3200">
                <a:sym typeface="+mn-ea"/>
              </a:rPr>
              <a:t>忠县“润兴科技”</a:t>
            </a:r>
            <a:r>
              <a:rPr lang="zh-CN" altLang="en-US" sz="3200">
                <a:sym typeface="+mn-ea"/>
              </a:rPr>
              <a:t>工厂参观学习</a:t>
            </a:r>
            <a:endParaRPr lang="en-US" altLang="zh-CN" sz="3200">
              <a:sym typeface="+mn-ea"/>
            </a:endParaRPr>
          </a:p>
          <a:p>
            <a:pPr>
              <a:lnSpc>
                <a:spcPct val="150000"/>
              </a:lnSpc>
            </a:pPr>
            <a:r>
              <a:rPr lang="en-US" altLang="zh-CN" sz="2000">
                <a:sym typeface="+mn-ea"/>
              </a:rPr>
              <a:t>  10</a:t>
            </a:r>
            <a:r>
              <a:rPr lang="zh-CN" altLang="en-US" sz="2000">
                <a:sym typeface="+mn-ea"/>
              </a:rPr>
              <a:t>月中上旬</a:t>
            </a:r>
            <a:r>
              <a:rPr lang="en-US" altLang="zh-CN" sz="2000">
                <a:sym typeface="+mn-ea"/>
              </a:rPr>
              <a:t>跟随战队前往</a:t>
            </a:r>
            <a:r>
              <a:rPr lang="en-US" altLang="zh-CN" sz="2000">
                <a:sym typeface="+mn-ea"/>
              </a:rPr>
              <a:t>重庆忠县“润兴科技”制造基地</a:t>
            </a:r>
            <a:r>
              <a:rPr lang="en-US" altLang="zh-CN" sz="2000">
                <a:sym typeface="+mn-ea"/>
              </a:rPr>
              <a:t>参观学习，交流</a:t>
            </a:r>
            <a:r>
              <a:rPr lang="zh-CN" altLang="en-US" sz="2000">
                <a:sym typeface="+mn-ea"/>
              </a:rPr>
              <a:t>学习</a:t>
            </a:r>
            <a:r>
              <a:rPr lang="en-US" altLang="zh-CN" sz="2000">
                <a:sym typeface="+mn-ea"/>
              </a:rPr>
              <a:t>加工技术</a:t>
            </a:r>
            <a:r>
              <a:rPr lang="zh-CN" altLang="en-US" sz="2000">
                <a:sym typeface="+mn-ea"/>
              </a:rPr>
              <a:t>，积累机械知识，并和战队其他成员共同整理成学习文档。</a:t>
            </a:r>
            <a:endParaRPr lang="zh-CN" altLang="en-US" sz="2000">
              <a:sym typeface="+mn-ea"/>
            </a:endParaRPr>
          </a:p>
          <a:p>
            <a:pPr>
              <a:lnSpc>
                <a:spcPct val="120000"/>
              </a:lnSpc>
            </a:pPr>
            <a:endParaRPr lang="en-US" altLang="zh-CN" sz="2000">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五</a:t>
            </a:r>
            <a:r>
              <a:rPr lang="en-US" altLang="zh-CN" sz="3200" b="1">
                <a:sym typeface="+mn-ea"/>
              </a:rPr>
              <a:t>. </a:t>
            </a:r>
            <a:r>
              <a:rPr lang="zh-CN" altLang="en-US" sz="3200" b="1"/>
              <a:t>其它：</a:t>
            </a:r>
            <a:endParaRPr lang="zh-CN" altLang="en-US" sz="3200" b="1"/>
          </a:p>
        </p:txBody>
      </p:sp>
      <p:sp>
        <p:nvSpPr>
          <p:cNvPr id="3" name="文本框 2"/>
          <p:cNvSpPr txBox="1"/>
          <p:nvPr/>
        </p:nvSpPr>
        <p:spPr>
          <a:xfrm>
            <a:off x="397510" y="4023360"/>
            <a:ext cx="4064635" cy="2503170"/>
          </a:xfrm>
          <a:prstGeom prst="rect">
            <a:avLst/>
          </a:prstGeom>
          <a:noFill/>
        </p:spPr>
        <p:txBody>
          <a:bodyPr wrap="square" rtlCol="0">
            <a:noAutofit/>
          </a:bodyPr>
          <a:p>
            <a:pPr>
              <a:lnSpc>
                <a:spcPct val="120000"/>
              </a:lnSpc>
            </a:pPr>
            <a:endParaRPr lang="zh-CN" altLang="en-US" sz="2000">
              <a:sym typeface="+mn-ea"/>
            </a:endParaRPr>
          </a:p>
        </p:txBody>
      </p:sp>
      <p:pic>
        <p:nvPicPr>
          <p:cNvPr id="14" name="图片 13"/>
          <p:cNvPicPr>
            <a:picLocks noChangeAspect="1"/>
          </p:cNvPicPr>
          <p:nvPr/>
        </p:nvPicPr>
        <p:blipFill>
          <a:blip r:embed="rId4"/>
          <a:stretch>
            <a:fillRect/>
          </a:stretch>
        </p:blipFill>
        <p:spPr>
          <a:xfrm>
            <a:off x="827405" y="2585720"/>
            <a:ext cx="5172710" cy="3881755"/>
          </a:xfrm>
          <a:prstGeom prst="rect">
            <a:avLst/>
          </a:prstGeom>
        </p:spPr>
      </p:pic>
      <p:pic>
        <p:nvPicPr>
          <p:cNvPr id="69" name="图片 11" descr="IMG_256"/>
          <p:cNvPicPr>
            <a:picLocks noChangeAspect="1"/>
          </p:cNvPicPr>
          <p:nvPr/>
        </p:nvPicPr>
        <p:blipFill>
          <a:blip r:embed="rId5"/>
          <a:srcRect/>
          <a:stretch>
            <a:fillRect/>
          </a:stretch>
        </p:blipFill>
        <p:spPr>
          <a:xfrm>
            <a:off x="6368415" y="2751455"/>
            <a:ext cx="2228850" cy="1671955"/>
          </a:xfrm>
          <a:prstGeom prst="rect">
            <a:avLst/>
          </a:prstGeom>
          <a:noFill/>
          <a:ln w="9525">
            <a:noFill/>
          </a:ln>
        </p:spPr>
      </p:pic>
      <p:pic>
        <p:nvPicPr>
          <p:cNvPr id="70" name="图片 12" descr="IMG_256"/>
          <p:cNvPicPr>
            <a:picLocks noChangeAspect="1"/>
          </p:cNvPicPr>
          <p:nvPr/>
        </p:nvPicPr>
        <p:blipFill>
          <a:blip r:embed="rId6"/>
          <a:srcRect/>
          <a:stretch>
            <a:fillRect/>
          </a:stretch>
        </p:blipFill>
        <p:spPr>
          <a:xfrm>
            <a:off x="6368415" y="4741863"/>
            <a:ext cx="2228850" cy="1671955"/>
          </a:xfrm>
          <a:prstGeom prst="rect">
            <a:avLst/>
          </a:prstGeom>
          <a:noFill/>
          <a:ln w="9525">
            <a:noFill/>
          </a:ln>
        </p:spPr>
      </p:pic>
      <p:pic>
        <p:nvPicPr>
          <p:cNvPr id="2" name="图片 1"/>
          <p:cNvPicPr>
            <a:picLocks noChangeAspect="1"/>
          </p:cNvPicPr>
          <p:nvPr/>
        </p:nvPicPr>
        <p:blipFill>
          <a:blip r:embed="rId7"/>
          <a:stretch>
            <a:fillRect/>
          </a:stretch>
        </p:blipFill>
        <p:spPr>
          <a:xfrm>
            <a:off x="8965565" y="2499360"/>
            <a:ext cx="2423160" cy="1859280"/>
          </a:xfrm>
          <a:prstGeom prst="rect">
            <a:avLst/>
          </a:prstGeom>
        </p:spPr>
      </p:pic>
      <p:pic>
        <p:nvPicPr>
          <p:cNvPr id="10" name="图片 9"/>
          <p:cNvPicPr>
            <a:picLocks noChangeAspect="1"/>
          </p:cNvPicPr>
          <p:nvPr/>
        </p:nvPicPr>
        <p:blipFill>
          <a:blip r:embed="rId8"/>
          <a:stretch>
            <a:fillRect/>
          </a:stretch>
        </p:blipFill>
        <p:spPr>
          <a:xfrm>
            <a:off x="8965565" y="4540885"/>
            <a:ext cx="2423160" cy="2015490"/>
          </a:xfrm>
          <a:prstGeom prst="rect">
            <a:avLst/>
          </a:prstGeom>
        </p:spPr>
      </p:pic>
    </p:spTree>
    <p:custDataLst>
      <p:tags r:id="rId9"/>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775335"/>
            <a:ext cx="6254750" cy="3470910"/>
          </a:xfrm>
          <a:prstGeom prst="rect">
            <a:avLst/>
          </a:prstGeom>
          <a:noFill/>
        </p:spPr>
        <p:txBody>
          <a:bodyPr wrap="square" rtlCol="0">
            <a:noAutofit/>
          </a:bodyPr>
          <a:p>
            <a:pPr>
              <a:lnSpc>
                <a:spcPct val="120000"/>
              </a:lnSpc>
            </a:pPr>
            <a:r>
              <a:rPr lang="zh-CN" altLang="en-US" sz="3200"/>
              <a:t>③</a:t>
            </a:r>
            <a:r>
              <a:rPr lang="en-US" altLang="zh-CN" sz="3200"/>
              <a:t>  </a:t>
            </a:r>
            <a:r>
              <a:rPr lang="zh-CN" altLang="en-US" sz="3200"/>
              <a:t>数理综合I助教</a:t>
            </a:r>
            <a:endParaRPr lang="zh-CN" altLang="en-US" sz="3200"/>
          </a:p>
          <a:p>
            <a:pPr>
              <a:lnSpc>
                <a:spcPct val="170000"/>
              </a:lnSpc>
            </a:pPr>
            <a:r>
              <a:rPr lang="en-US" altLang="zh-CN" sz="2000">
                <a:sym typeface="+mn-ea"/>
              </a:rPr>
              <a:t>  </a:t>
            </a:r>
            <a:r>
              <a:rPr lang="en-US" altLang="zh-CN" sz="2400">
                <a:sym typeface="+mn-ea"/>
              </a:rPr>
              <a:t>我在本学期担任2024级明月班数理综合助教，协助老师布置作业，批改作业，开展习题课答疑等，获得老师同学的一致好评。</a:t>
            </a:r>
            <a:endParaRPr lang="en-US" altLang="zh-CN" sz="2400">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五</a:t>
            </a:r>
            <a:r>
              <a:rPr lang="en-US" altLang="zh-CN" sz="3200" b="1">
                <a:sym typeface="+mn-ea"/>
              </a:rPr>
              <a:t>. </a:t>
            </a:r>
            <a:r>
              <a:rPr lang="zh-CN" altLang="en-US" sz="3200" b="1"/>
              <a:t>其它：</a:t>
            </a:r>
            <a:endParaRPr lang="zh-CN" altLang="en-US" sz="3200" b="1"/>
          </a:p>
        </p:txBody>
      </p:sp>
      <p:pic>
        <p:nvPicPr>
          <p:cNvPr id="2" name="图片 1"/>
          <p:cNvPicPr>
            <a:picLocks noChangeAspect="1"/>
          </p:cNvPicPr>
          <p:nvPr/>
        </p:nvPicPr>
        <p:blipFill>
          <a:blip r:embed="rId4"/>
          <a:stretch>
            <a:fillRect/>
          </a:stretch>
        </p:blipFill>
        <p:spPr>
          <a:xfrm>
            <a:off x="6934835" y="1391285"/>
            <a:ext cx="1612900" cy="2273300"/>
          </a:xfrm>
          <a:prstGeom prst="rect">
            <a:avLst/>
          </a:prstGeom>
        </p:spPr>
      </p:pic>
      <p:pic>
        <p:nvPicPr>
          <p:cNvPr id="10" name="图片 9"/>
          <p:cNvPicPr>
            <a:picLocks noChangeAspect="1"/>
          </p:cNvPicPr>
          <p:nvPr/>
        </p:nvPicPr>
        <p:blipFill>
          <a:blip r:embed="rId5"/>
          <a:stretch>
            <a:fillRect/>
          </a:stretch>
        </p:blipFill>
        <p:spPr>
          <a:xfrm>
            <a:off x="8870315" y="1524000"/>
            <a:ext cx="1647825" cy="2333625"/>
          </a:xfrm>
          <a:prstGeom prst="rect">
            <a:avLst/>
          </a:prstGeom>
        </p:spPr>
      </p:pic>
      <p:pic>
        <p:nvPicPr>
          <p:cNvPr id="11" name="图片 10"/>
          <p:cNvPicPr>
            <a:picLocks noChangeAspect="1"/>
          </p:cNvPicPr>
          <p:nvPr/>
        </p:nvPicPr>
        <p:blipFill>
          <a:blip r:embed="rId6"/>
          <a:stretch>
            <a:fillRect/>
          </a:stretch>
        </p:blipFill>
        <p:spPr>
          <a:xfrm>
            <a:off x="4249420" y="3740150"/>
            <a:ext cx="2131695" cy="2900680"/>
          </a:xfrm>
          <a:prstGeom prst="rect">
            <a:avLst/>
          </a:prstGeom>
        </p:spPr>
      </p:pic>
      <p:pic>
        <p:nvPicPr>
          <p:cNvPr id="12" name="图片 11"/>
          <p:cNvPicPr>
            <a:picLocks noChangeAspect="1"/>
          </p:cNvPicPr>
          <p:nvPr/>
        </p:nvPicPr>
        <p:blipFill>
          <a:blip r:embed="rId7"/>
          <a:stretch>
            <a:fillRect/>
          </a:stretch>
        </p:blipFill>
        <p:spPr>
          <a:xfrm>
            <a:off x="6534150" y="3857625"/>
            <a:ext cx="1952625" cy="2783205"/>
          </a:xfrm>
          <a:prstGeom prst="rect">
            <a:avLst/>
          </a:prstGeom>
        </p:spPr>
      </p:pic>
      <p:pic>
        <p:nvPicPr>
          <p:cNvPr id="13" name="图片 12"/>
          <p:cNvPicPr>
            <a:picLocks noChangeAspect="1"/>
          </p:cNvPicPr>
          <p:nvPr/>
        </p:nvPicPr>
        <p:blipFill>
          <a:blip r:embed="rId8"/>
          <a:stretch>
            <a:fillRect/>
          </a:stretch>
        </p:blipFill>
        <p:spPr>
          <a:xfrm>
            <a:off x="8639810" y="4122420"/>
            <a:ext cx="2152650" cy="2404110"/>
          </a:xfrm>
          <a:prstGeom prst="rect">
            <a:avLst/>
          </a:prstGeom>
        </p:spPr>
      </p:pic>
      <p:pic>
        <p:nvPicPr>
          <p:cNvPr id="17" name="图片 16"/>
          <p:cNvPicPr>
            <a:picLocks noChangeAspect="1"/>
          </p:cNvPicPr>
          <p:nvPr/>
        </p:nvPicPr>
        <p:blipFill>
          <a:blip r:embed="rId9"/>
          <a:stretch>
            <a:fillRect/>
          </a:stretch>
        </p:blipFill>
        <p:spPr>
          <a:xfrm>
            <a:off x="662940" y="4122420"/>
            <a:ext cx="3202305" cy="2400300"/>
          </a:xfrm>
          <a:prstGeom prst="rect">
            <a:avLst/>
          </a:prstGeom>
        </p:spPr>
      </p:pic>
    </p:spTree>
    <p:custDataLst>
      <p:tags r:id="rId10"/>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775335"/>
            <a:ext cx="11142980" cy="3470910"/>
          </a:xfrm>
          <a:prstGeom prst="rect">
            <a:avLst/>
          </a:prstGeom>
          <a:noFill/>
        </p:spPr>
        <p:txBody>
          <a:bodyPr wrap="square" rtlCol="0">
            <a:noAutofit/>
          </a:bodyPr>
          <a:p>
            <a:pPr>
              <a:lnSpc>
                <a:spcPct val="120000"/>
              </a:lnSpc>
            </a:pPr>
            <a:r>
              <a:rPr lang="zh-CN" altLang="en-US" sz="3200">
                <a:sym typeface="+mn-ea"/>
              </a:rPr>
              <a:t>④</a:t>
            </a:r>
            <a:r>
              <a:rPr lang="en-US" altLang="zh-CN" sz="3200">
                <a:sym typeface="+mn-ea"/>
              </a:rPr>
              <a:t>  </a:t>
            </a:r>
            <a:r>
              <a:rPr lang="zh-CN" altLang="en-US" sz="3200">
                <a:sym typeface="+mn-ea"/>
              </a:rPr>
              <a:t>顺利</a:t>
            </a:r>
            <a:r>
              <a:rPr lang="zh-CN" sz="3200">
                <a:sym typeface="+mn-ea"/>
              </a:rPr>
              <a:t>加入青科班，成为入党积极分子</a:t>
            </a:r>
            <a:endParaRPr lang="zh-CN" sz="3200">
              <a:sym typeface="+mn-ea"/>
            </a:endParaRPr>
          </a:p>
          <a:p>
            <a:pPr>
              <a:lnSpc>
                <a:spcPct val="120000"/>
              </a:lnSpc>
            </a:pPr>
            <a:r>
              <a:rPr lang="zh-CN" sz="3200">
                <a:sym typeface="+mn-ea"/>
              </a:rPr>
              <a:t>⑤</a:t>
            </a:r>
            <a:r>
              <a:rPr lang="en-US" altLang="zh-CN" sz="3200">
                <a:sym typeface="+mn-ea"/>
              </a:rPr>
              <a:t>  </a:t>
            </a:r>
            <a:r>
              <a:rPr lang="zh-CN" altLang="en-US" sz="3200">
                <a:sym typeface="+mn-ea"/>
              </a:rPr>
              <a:t>加入卓工院学生会科协，举办活动</a:t>
            </a:r>
            <a:endParaRPr lang="zh-CN" altLang="en-US" sz="3200">
              <a:sym typeface="+mn-ea"/>
            </a:endParaRPr>
          </a:p>
          <a:p>
            <a:pPr>
              <a:lnSpc>
                <a:spcPct val="120000"/>
              </a:lnSpc>
            </a:pPr>
            <a:r>
              <a:rPr lang="zh-CN" altLang="en-US" sz="3200">
                <a:sym typeface="+mn-ea"/>
              </a:rPr>
              <a:t>⑥</a:t>
            </a:r>
            <a:r>
              <a:rPr lang="en-US" altLang="zh-CN" sz="3200">
                <a:sym typeface="+mn-ea"/>
              </a:rPr>
              <a:t>  </a:t>
            </a:r>
            <a:r>
              <a:rPr lang="zh-CN" altLang="en-US" sz="3200">
                <a:sym typeface="+mn-ea"/>
              </a:rPr>
              <a:t>重庆大学</a:t>
            </a:r>
            <a:r>
              <a:rPr lang="en-US" altLang="zh-CN" sz="3200">
                <a:sym typeface="+mn-ea"/>
              </a:rPr>
              <a:t>“</a:t>
            </a:r>
            <a:r>
              <a:rPr lang="zh-CN" altLang="en-US" sz="3200">
                <a:sym typeface="+mn-ea"/>
              </a:rPr>
              <a:t>感悟时代成就，绘亮爱国底色</a:t>
            </a:r>
            <a:r>
              <a:rPr lang="en-US" altLang="zh-CN" sz="3200">
                <a:sym typeface="+mn-ea"/>
              </a:rPr>
              <a:t>”</a:t>
            </a:r>
            <a:r>
              <a:rPr lang="zh-CN" altLang="en-US" sz="3200">
                <a:sym typeface="+mn-ea"/>
              </a:rPr>
              <a:t>征文比赛三等奖</a:t>
            </a:r>
            <a:endParaRPr lang="zh-CN" altLang="en-US" sz="3200">
              <a:sym typeface="+mn-ea"/>
            </a:endParaRPr>
          </a:p>
          <a:p>
            <a:pPr>
              <a:lnSpc>
                <a:spcPct val="120000"/>
              </a:lnSpc>
            </a:pPr>
            <a:r>
              <a:rPr lang="zh-CN" altLang="en-US" sz="3200">
                <a:sym typeface="+mn-ea"/>
              </a:rPr>
              <a:t>⑦</a:t>
            </a:r>
            <a:r>
              <a:rPr lang="en-US" altLang="zh-CN" sz="3200">
                <a:sym typeface="+mn-ea"/>
              </a:rPr>
              <a:t>  </a:t>
            </a:r>
            <a:r>
              <a:rPr lang="zh-CN" altLang="en-US" sz="3200">
                <a:sym typeface="+mn-ea"/>
              </a:rPr>
              <a:t>重庆大学第六届</a:t>
            </a:r>
            <a:r>
              <a:rPr lang="en-US" altLang="zh-CN" sz="3200">
                <a:sym typeface="+mn-ea"/>
              </a:rPr>
              <a:t>“</a:t>
            </a:r>
            <a:r>
              <a:rPr lang="zh-CN" altLang="en-US" sz="3200">
                <a:sym typeface="+mn-ea"/>
              </a:rPr>
              <a:t>图强大人</a:t>
            </a:r>
            <a:r>
              <a:rPr lang="en-US" altLang="zh-CN" sz="3200">
                <a:sym typeface="+mn-ea"/>
              </a:rPr>
              <a:t>”</a:t>
            </a:r>
            <a:r>
              <a:rPr lang="zh-CN" altLang="en-US" sz="3200">
                <a:sym typeface="+mn-ea"/>
              </a:rPr>
              <a:t>信息素养大赛优胜奖</a:t>
            </a:r>
            <a:endParaRPr lang="en-US" altLang="zh-CN" sz="3200">
              <a:sym typeface="+mn-ea"/>
            </a:endParaRPr>
          </a:p>
          <a:p>
            <a:pPr>
              <a:lnSpc>
                <a:spcPct val="120000"/>
              </a:lnSpc>
            </a:pPr>
            <a:endParaRPr lang="en-US" altLang="zh-CN" sz="2000">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五</a:t>
            </a:r>
            <a:r>
              <a:rPr lang="en-US" altLang="zh-CN" sz="3200" b="1">
                <a:sym typeface="+mn-ea"/>
              </a:rPr>
              <a:t>. </a:t>
            </a:r>
            <a:r>
              <a:rPr lang="zh-CN" altLang="en-US" sz="3200" b="1"/>
              <a:t>其它：</a:t>
            </a:r>
            <a:endParaRPr lang="zh-CN" altLang="en-US" sz="3200" b="1"/>
          </a:p>
        </p:txBody>
      </p:sp>
      <p:sp>
        <p:nvSpPr>
          <p:cNvPr id="3" name="文本框 2"/>
          <p:cNvSpPr txBox="1"/>
          <p:nvPr/>
        </p:nvSpPr>
        <p:spPr>
          <a:xfrm>
            <a:off x="397510" y="4023360"/>
            <a:ext cx="4064635" cy="2503170"/>
          </a:xfrm>
          <a:prstGeom prst="rect">
            <a:avLst/>
          </a:prstGeom>
          <a:noFill/>
        </p:spPr>
        <p:txBody>
          <a:bodyPr wrap="square" rtlCol="0">
            <a:noAutofit/>
          </a:bodyPr>
          <a:p>
            <a:pPr>
              <a:lnSpc>
                <a:spcPct val="120000"/>
              </a:lnSpc>
            </a:pPr>
            <a:endParaRPr lang="zh-CN" altLang="en-US" sz="2000">
              <a:sym typeface="+mn-ea"/>
            </a:endParaRPr>
          </a:p>
        </p:txBody>
      </p:sp>
      <p:pic>
        <p:nvPicPr>
          <p:cNvPr id="11" name="图片 10"/>
          <p:cNvPicPr/>
          <p:nvPr/>
        </p:nvPicPr>
        <p:blipFill>
          <a:blip r:embed="rId4"/>
        </p:blipFill>
        <p:spPr>
          <a:xfrm>
            <a:off x="748030" y="4641850"/>
            <a:ext cx="3364230" cy="1870710"/>
          </a:xfrm>
          <a:prstGeom prst="rect">
            <a:avLst/>
          </a:prstGeom>
        </p:spPr>
      </p:pic>
      <p:pic>
        <p:nvPicPr>
          <p:cNvPr id="4" name="图片 3"/>
          <p:cNvPicPr>
            <a:picLocks noChangeAspect="1"/>
          </p:cNvPicPr>
          <p:nvPr/>
        </p:nvPicPr>
        <p:blipFill>
          <a:blip r:embed="rId5"/>
          <a:stretch>
            <a:fillRect/>
          </a:stretch>
        </p:blipFill>
        <p:spPr>
          <a:xfrm>
            <a:off x="4589780" y="4944745"/>
            <a:ext cx="2875915" cy="1481455"/>
          </a:xfrm>
          <a:prstGeom prst="rect">
            <a:avLst/>
          </a:prstGeom>
        </p:spPr>
      </p:pic>
      <p:pic>
        <p:nvPicPr>
          <p:cNvPr id="12" name="图片 11"/>
          <p:cNvPicPr>
            <a:picLocks noChangeAspect="1"/>
          </p:cNvPicPr>
          <p:nvPr/>
        </p:nvPicPr>
        <p:blipFill>
          <a:blip r:embed="rId6"/>
          <a:stretch>
            <a:fillRect/>
          </a:stretch>
        </p:blipFill>
        <p:spPr>
          <a:xfrm>
            <a:off x="5123180" y="3260090"/>
            <a:ext cx="2342515" cy="1584325"/>
          </a:xfrm>
          <a:prstGeom prst="rect">
            <a:avLst/>
          </a:prstGeom>
        </p:spPr>
      </p:pic>
      <p:pic>
        <p:nvPicPr>
          <p:cNvPr id="73" name="图片 73" descr="76f5ea6587f386b019bb66a34fa31c6"/>
          <p:cNvPicPr>
            <a:picLocks noChangeAspect="1"/>
          </p:cNvPicPr>
          <p:nvPr/>
        </p:nvPicPr>
        <p:blipFill>
          <a:blip r:embed="rId7"/>
          <a:srcRect l="18420" r="6200"/>
          <a:stretch>
            <a:fillRect/>
          </a:stretch>
        </p:blipFill>
        <p:spPr>
          <a:xfrm>
            <a:off x="8192770" y="4889500"/>
            <a:ext cx="2290445" cy="1711325"/>
          </a:xfrm>
          <a:prstGeom prst="rect">
            <a:avLst/>
          </a:prstGeom>
        </p:spPr>
      </p:pic>
      <p:pic>
        <p:nvPicPr>
          <p:cNvPr id="8" name="图片 7"/>
          <p:cNvPicPr>
            <a:picLocks noChangeAspect="1"/>
          </p:cNvPicPr>
          <p:nvPr/>
        </p:nvPicPr>
        <p:blipFill>
          <a:blip r:embed="rId8"/>
          <a:stretch>
            <a:fillRect/>
          </a:stretch>
        </p:blipFill>
        <p:spPr>
          <a:xfrm>
            <a:off x="8259445" y="3260090"/>
            <a:ext cx="2230120" cy="1487805"/>
          </a:xfrm>
          <a:prstGeom prst="rect">
            <a:avLst/>
          </a:prstGeom>
        </p:spPr>
      </p:pic>
    </p:spTree>
    <p:custDataLst>
      <p:tags r:id="rId9"/>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26390" y="853440"/>
            <a:ext cx="9199880" cy="1843405"/>
          </a:xfrm>
          <a:prstGeom prst="rect">
            <a:avLst/>
          </a:prstGeom>
          <a:noFill/>
        </p:spPr>
        <p:txBody>
          <a:bodyPr wrap="square" rtlCol="0">
            <a:noAutofit/>
          </a:bodyPr>
          <a:p>
            <a:pPr>
              <a:lnSpc>
                <a:spcPct val="120000"/>
              </a:lnSpc>
            </a:pPr>
            <a:r>
              <a:rPr lang="zh-CN" altLang="en-US" sz="3200">
                <a:sym typeface="+mn-ea"/>
              </a:rPr>
              <a:t>⑧</a:t>
            </a:r>
            <a:r>
              <a:rPr lang="en-US" altLang="zh-CN" sz="3200">
                <a:sym typeface="+mn-ea"/>
              </a:rPr>
              <a:t>  体育类（重大校园跑，排球赛，羽毛球赛）</a:t>
            </a:r>
            <a:endParaRPr lang="en-US" altLang="zh-CN" sz="3200">
              <a:sym typeface="+mn-ea"/>
            </a:endParaRPr>
          </a:p>
          <a:p>
            <a:pPr>
              <a:lnSpc>
                <a:spcPct val="120000"/>
              </a:lnSpc>
            </a:pPr>
            <a:r>
              <a:rPr lang="en-US" altLang="zh-CN" sz="2000">
                <a:sym typeface="+mn-ea"/>
              </a:rPr>
              <a:t>  </a:t>
            </a:r>
            <a:endParaRPr lang="en-US" altLang="zh-CN" sz="2000">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五</a:t>
            </a:r>
            <a:r>
              <a:rPr lang="en-US" altLang="zh-CN" sz="3200" b="1">
                <a:sym typeface="+mn-ea"/>
              </a:rPr>
              <a:t>. </a:t>
            </a:r>
            <a:r>
              <a:rPr lang="zh-CN" altLang="en-US" sz="3200" b="1"/>
              <a:t>其它：</a:t>
            </a:r>
            <a:endParaRPr lang="zh-CN" altLang="en-US" sz="3200" b="1"/>
          </a:p>
        </p:txBody>
      </p:sp>
      <p:sp>
        <p:nvSpPr>
          <p:cNvPr id="8" name="文本框 7"/>
          <p:cNvSpPr txBox="1"/>
          <p:nvPr/>
        </p:nvSpPr>
        <p:spPr>
          <a:xfrm>
            <a:off x="5483860" y="3790315"/>
            <a:ext cx="4766310" cy="2736215"/>
          </a:xfrm>
          <a:prstGeom prst="rect">
            <a:avLst/>
          </a:prstGeom>
          <a:noFill/>
        </p:spPr>
        <p:txBody>
          <a:bodyPr wrap="square" rtlCol="0">
            <a:noAutofit/>
          </a:bodyPr>
          <a:p>
            <a:pPr>
              <a:lnSpc>
                <a:spcPct val="120000"/>
              </a:lnSpc>
            </a:pPr>
            <a:endParaRPr lang="zh-CN" altLang="en-US" sz="2000">
              <a:sym typeface="+mn-ea"/>
            </a:endParaRPr>
          </a:p>
        </p:txBody>
      </p:sp>
      <p:pic>
        <p:nvPicPr>
          <p:cNvPr id="4" name="图片 3"/>
          <p:cNvPicPr>
            <a:picLocks noChangeAspect="1"/>
          </p:cNvPicPr>
          <p:nvPr/>
        </p:nvPicPr>
        <p:blipFill>
          <a:blip r:embed="rId4"/>
          <a:stretch>
            <a:fillRect/>
          </a:stretch>
        </p:blipFill>
        <p:spPr>
          <a:xfrm>
            <a:off x="8707755" y="2683510"/>
            <a:ext cx="2682240" cy="3439160"/>
          </a:xfrm>
          <a:prstGeom prst="rect">
            <a:avLst/>
          </a:prstGeom>
        </p:spPr>
      </p:pic>
      <p:pic>
        <p:nvPicPr>
          <p:cNvPr id="2" name="图片 1" descr="Image_1731203539117"/>
          <p:cNvPicPr>
            <a:picLocks noChangeAspect="1"/>
          </p:cNvPicPr>
          <p:nvPr/>
        </p:nvPicPr>
        <p:blipFill>
          <a:blip r:embed="rId5"/>
          <a:stretch>
            <a:fillRect/>
          </a:stretch>
        </p:blipFill>
        <p:spPr>
          <a:xfrm>
            <a:off x="4422140" y="2967355"/>
            <a:ext cx="4095750" cy="3072130"/>
          </a:xfrm>
          <a:prstGeom prst="rect">
            <a:avLst/>
          </a:prstGeom>
        </p:spPr>
      </p:pic>
      <p:pic>
        <p:nvPicPr>
          <p:cNvPr id="72" name="图片 72" descr="IMG_20241117_090352"/>
          <p:cNvPicPr>
            <a:picLocks noChangeAspect="1"/>
          </p:cNvPicPr>
          <p:nvPr/>
        </p:nvPicPr>
        <p:blipFill>
          <a:blip r:embed="rId6"/>
          <a:stretch>
            <a:fillRect/>
          </a:stretch>
        </p:blipFill>
        <p:spPr>
          <a:xfrm>
            <a:off x="397510" y="2967355"/>
            <a:ext cx="3835400" cy="2875915"/>
          </a:xfrm>
          <a:prstGeom prst="rect">
            <a:avLst/>
          </a:prstGeom>
        </p:spPr>
      </p:pic>
    </p:spTree>
    <p:custDataLst>
      <p:tags r:id="rId7"/>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5343525"/>
          </a:xfrm>
          <a:prstGeom prst="rect">
            <a:avLst/>
          </a:prstGeom>
          <a:noFill/>
        </p:spPr>
        <p:txBody>
          <a:bodyPr wrap="square" rtlCol="0">
            <a:noAutofit/>
          </a:bodyPr>
          <a:p>
            <a:pPr>
              <a:lnSpc>
                <a:spcPct val="170000"/>
              </a:lnSpc>
            </a:pPr>
            <a:r>
              <a:rPr lang="zh-CN" altLang="en-US" sz="3200"/>
              <a:t>①</a:t>
            </a:r>
            <a:r>
              <a:t> </a:t>
            </a:r>
            <a:r>
              <a:rPr sz="2400"/>
              <a:t>智能车比赛（1.2～1.6）</a:t>
            </a:r>
            <a:endParaRPr sz="2400"/>
          </a:p>
          <a:p>
            <a:pPr>
              <a:lnSpc>
                <a:spcPct val="170000"/>
              </a:lnSpc>
            </a:pPr>
            <a:r>
              <a:rPr lang="zh-CN" altLang="en-US" sz="3200">
                <a:sym typeface="+mn-ea"/>
              </a:rPr>
              <a:t>②</a:t>
            </a:r>
            <a:r>
              <a:rPr sz="2400">
                <a:sym typeface="+mn-ea"/>
              </a:rPr>
              <a:t>留队集训（1.7～1.16）</a:t>
            </a:r>
            <a:endParaRPr sz="2400">
              <a:sym typeface="+mn-ea"/>
            </a:endParaRPr>
          </a:p>
          <a:p>
            <a:pPr>
              <a:lnSpc>
                <a:spcPct val="170000"/>
              </a:lnSpc>
            </a:pPr>
            <a:r>
              <a:rPr lang="zh-CN" altLang="en-US" sz="3200"/>
              <a:t>③</a:t>
            </a:r>
            <a:r>
              <a:rPr sz="2400"/>
              <a:t>随队前往成都参加交流赛（1.17～1.19）</a:t>
            </a:r>
            <a:endParaRPr lang="zh-CN" altLang="en-US" sz="2400">
              <a:sym typeface="+mn-ea"/>
            </a:endParaRPr>
          </a:p>
          <a:p>
            <a:pPr>
              <a:lnSpc>
                <a:spcPct val="170000"/>
              </a:lnSpc>
            </a:pPr>
            <a:r>
              <a:rPr lang="zh-CN" sz="3200">
                <a:sym typeface="+mn-ea"/>
              </a:rPr>
              <a:t>④</a:t>
            </a:r>
            <a:r>
              <a:rPr sz="2400">
                <a:sym typeface="+mn-ea"/>
              </a:rPr>
              <a:t>明月湖基地工作（1.20～1.2</a:t>
            </a:r>
            <a:r>
              <a:rPr lang="en-US" sz="2400">
                <a:sym typeface="+mn-ea"/>
              </a:rPr>
              <a:t>4</a:t>
            </a:r>
            <a:r>
              <a:rPr sz="2400">
                <a:sym typeface="+mn-ea"/>
              </a:rPr>
              <a:t>）</a:t>
            </a:r>
            <a:endParaRPr>
              <a:sym typeface="+mn-ea"/>
            </a:endParaRPr>
          </a:p>
          <a:p>
            <a:pPr>
              <a:lnSpc>
                <a:spcPct val="170000"/>
              </a:lnSpc>
            </a:pPr>
            <a:r>
              <a:rPr lang="zh-CN" sz="3200">
                <a:sym typeface="+mn-ea"/>
              </a:rPr>
              <a:t>⑤</a:t>
            </a:r>
            <a:r>
              <a:rPr sz="2400">
                <a:sym typeface="+mn-ea"/>
              </a:rPr>
              <a:t>数模美赛（1.2</a:t>
            </a:r>
            <a:r>
              <a:rPr lang="en-US" sz="2400">
                <a:sym typeface="+mn-ea"/>
              </a:rPr>
              <a:t>5</a:t>
            </a:r>
            <a:r>
              <a:rPr sz="2400">
                <a:sym typeface="+mn-ea"/>
              </a:rPr>
              <a:t>～1.2</a:t>
            </a:r>
            <a:r>
              <a:rPr lang="en-US" sz="2400">
                <a:sym typeface="+mn-ea"/>
              </a:rPr>
              <a:t>7</a:t>
            </a:r>
            <a:r>
              <a:rPr sz="2400">
                <a:sym typeface="+mn-ea"/>
              </a:rPr>
              <a:t>）</a:t>
            </a:r>
            <a:endParaRPr>
              <a:sym typeface="+mn-ea"/>
            </a:endParaRPr>
          </a:p>
          <a:p>
            <a:pPr>
              <a:lnSpc>
                <a:spcPct val="170000"/>
              </a:lnSpc>
            </a:pPr>
            <a:r>
              <a:rPr lang="zh-CN" sz="3200">
                <a:sym typeface="+mn-ea"/>
              </a:rPr>
              <a:t>⑥</a:t>
            </a:r>
            <a:r>
              <a:rPr lang="zh-CN" sz="2400">
                <a:sym typeface="+mn-ea"/>
              </a:rPr>
              <a:t>将国市创智能轮椅的技术路线完善，开学后做出产品实物</a:t>
            </a:r>
            <a:r>
              <a:rPr sz="2400">
                <a:sym typeface="+mn-ea"/>
              </a:rPr>
              <a:t>（1.</a:t>
            </a:r>
            <a:r>
              <a:rPr lang="en-US" sz="2400">
                <a:sym typeface="+mn-ea"/>
              </a:rPr>
              <a:t>27</a:t>
            </a:r>
            <a:r>
              <a:rPr sz="2400">
                <a:sym typeface="+mn-ea"/>
              </a:rPr>
              <a:t>～）</a:t>
            </a:r>
            <a:endParaRPr sz="2400">
              <a:sym typeface="+mn-ea"/>
            </a:endParaRPr>
          </a:p>
          <a:p>
            <a:pPr>
              <a:lnSpc>
                <a:spcPct val="170000"/>
              </a:lnSpc>
            </a:pPr>
            <a:endParaRPr lang="zh-CN" altLang="en-US" sz="32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六</a:t>
            </a:r>
            <a:r>
              <a:rPr lang="en-US" altLang="zh-CN" sz="3200" b="1"/>
              <a:t>. </a:t>
            </a:r>
            <a:r>
              <a:rPr lang="zh-CN" altLang="en-US" sz="3200" b="1"/>
              <a:t>未来实践规划：</a:t>
            </a:r>
            <a:endParaRPr lang="zh-CN" altLang="en-US" sz="3200" b="1"/>
          </a:p>
        </p:txBody>
      </p:sp>
    </p:spTree>
    <p:custDataLst>
      <p:tags r:id="rId4"/>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514965" y="287020"/>
            <a:ext cx="1323340" cy="337185"/>
          </a:xfrm>
          <a:prstGeom prst="rect">
            <a:avLst/>
          </a:prstGeom>
          <a:noFill/>
        </p:spPr>
        <p:txBody>
          <a:bodyPr wrap="none" rtlCol="0">
            <a:spAutoFit/>
          </a:bodyPr>
          <a:p>
            <a:r>
              <a:rPr lang="en-US" altLang="zh-CN" sz="1600" dirty="0">
                <a:solidFill>
                  <a:schemeClr val="bg2"/>
                </a:solidFill>
              </a:rPr>
              <a:t>CQEIE 2023</a:t>
            </a:r>
            <a:endParaRPr lang="en-US" altLang="zh-CN" sz="1600" dirty="0">
              <a:solidFill>
                <a:schemeClr val="bg2"/>
              </a:solidFill>
            </a:endParaRPr>
          </a:p>
        </p:txBody>
      </p:sp>
      <p:pic>
        <p:nvPicPr>
          <p:cNvPr id="21" name="图片 20" descr="资源 13@3x"/>
          <p:cNvPicPr>
            <a:picLocks noChangeAspect="1"/>
          </p:cNvPicPr>
          <p:nvPr>
            <p:custDataLst>
              <p:tags r:id="rId3"/>
            </p:custDataLst>
          </p:nvPr>
        </p:nvPicPr>
        <p:blipFill>
          <a:blip r:embed="rId4"/>
          <a:stretch>
            <a:fillRect/>
          </a:stretch>
        </p:blipFill>
        <p:spPr>
          <a:xfrm>
            <a:off x="327025" y="241935"/>
            <a:ext cx="3489960" cy="661670"/>
          </a:xfrm>
          <a:prstGeom prst="rect">
            <a:avLst/>
          </a:prstGeom>
        </p:spPr>
      </p:pic>
      <p:grpSp>
        <p:nvGrpSpPr>
          <p:cNvPr id="4" name="组合 3"/>
          <p:cNvGrpSpPr/>
          <p:nvPr/>
        </p:nvGrpSpPr>
        <p:grpSpPr>
          <a:xfrm>
            <a:off x="10901045" y="925830"/>
            <a:ext cx="629920" cy="5411470"/>
            <a:chOff x="17167" y="1458"/>
            <a:chExt cx="992" cy="8522"/>
          </a:xfrm>
        </p:grpSpPr>
        <p:sp>
          <p:nvSpPr>
            <p:cNvPr id="5" name="文本框 4"/>
            <p:cNvSpPr txBox="1"/>
            <p:nvPr>
              <p:custDataLst>
                <p:tags r:id="rId5"/>
              </p:custDataLst>
            </p:nvPr>
          </p:nvSpPr>
          <p:spPr>
            <a:xfrm>
              <a:off x="17553" y="1458"/>
              <a:ext cx="593" cy="2409"/>
            </a:xfrm>
            <a:prstGeom prst="rect">
              <a:avLst/>
            </a:prstGeom>
            <a:noFill/>
          </p:spPr>
          <p:txBody>
            <a:bodyPr vert="eaVert" wrap="square" rtlCol="0">
              <a:spAutoFit/>
            </a:bodyPr>
            <a:p>
              <a:pPr algn="just">
                <a:lnSpc>
                  <a:spcPct val="115000"/>
                </a:lnSpc>
                <a:spcBef>
                  <a:spcPts val="0"/>
                </a:spcBef>
                <a:spcAft>
                  <a:spcPts val="0"/>
                </a:spcAft>
              </a:pPr>
              <a:r>
                <a:rPr lang="zh-CN" altLang="en-US" sz="1100" b="1">
                  <a:solidFill>
                    <a:schemeClr val="bg1">
                      <a:alpha val="60000"/>
                    </a:schemeClr>
                  </a:solidFill>
                </a:rPr>
                <a:t>未来卓越工程师摇篮</a:t>
              </a:r>
              <a:endParaRPr lang="zh-CN" altLang="en-US" sz="1100" b="1">
                <a:solidFill>
                  <a:schemeClr val="bg1">
                    <a:alpha val="60000"/>
                  </a:schemeClr>
                </a:solidFill>
              </a:endParaRPr>
            </a:p>
          </p:txBody>
        </p:sp>
        <p:sp>
          <p:nvSpPr>
            <p:cNvPr id="8" name="文本框 7"/>
            <p:cNvSpPr txBox="1"/>
            <p:nvPr>
              <p:custDataLst>
                <p:tags r:id="rId6"/>
              </p:custDataLst>
            </p:nvPr>
          </p:nvSpPr>
          <p:spPr>
            <a:xfrm>
              <a:off x="17167" y="1458"/>
              <a:ext cx="621" cy="2510"/>
            </a:xfrm>
            <a:prstGeom prst="rect">
              <a:avLst/>
            </a:prstGeom>
            <a:noFill/>
          </p:spPr>
          <p:txBody>
            <a:bodyPr vert="eaVert" wrap="square" rtlCol="0">
              <a:spAutoFit/>
            </a:bodyPr>
            <a:p>
              <a:pPr algn="just">
                <a:lnSpc>
                  <a:spcPct val="125000"/>
                </a:lnSpc>
                <a:spcBef>
                  <a:spcPts val="0"/>
                </a:spcBef>
                <a:spcAft>
                  <a:spcPts val="0"/>
                </a:spcAft>
              </a:pPr>
              <a:r>
                <a:rPr lang="zh-CN" altLang="en-US" sz="1100" b="1">
                  <a:solidFill>
                    <a:schemeClr val="bg1">
                      <a:alpha val="60000"/>
                    </a:schemeClr>
                  </a:solidFill>
                </a:rPr>
                <a:t>中国新工科教育探路者</a:t>
              </a:r>
              <a:endParaRPr lang="zh-CN" altLang="en-US" sz="1100" b="1">
                <a:solidFill>
                  <a:schemeClr val="bg1">
                    <a:alpha val="60000"/>
                  </a:schemeClr>
                </a:solidFill>
              </a:endParaRPr>
            </a:p>
          </p:txBody>
        </p:sp>
        <p:sp>
          <p:nvSpPr>
            <p:cNvPr id="10" name="文本框 9"/>
            <p:cNvSpPr txBox="1"/>
            <p:nvPr>
              <p:custDataLst>
                <p:tags r:id="rId7"/>
              </p:custDataLst>
            </p:nvPr>
          </p:nvSpPr>
          <p:spPr>
            <a:xfrm>
              <a:off x="17167"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Explorer of New Engineering Education in China</a:t>
              </a:r>
              <a:endParaRPr lang="en-US" altLang="zh-CN" sz="1100" b="1">
                <a:solidFill>
                  <a:schemeClr val="bg1">
                    <a:alpha val="60000"/>
                  </a:schemeClr>
                </a:solidFill>
              </a:endParaRPr>
            </a:p>
          </p:txBody>
        </p:sp>
        <p:sp>
          <p:nvSpPr>
            <p:cNvPr id="11" name="文本框 10"/>
            <p:cNvSpPr txBox="1"/>
            <p:nvPr>
              <p:custDataLst>
                <p:tags r:id="rId8"/>
              </p:custDataLst>
            </p:nvPr>
          </p:nvSpPr>
          <p:spPr>
            <a:xfrm>
              <a:off x="17539"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Cradle of Future Elite Engineers</a:t>
              </a:r>
              <a:endParaRPr lang="en-US" altLang="zh-CN" sz="1100" b="1">
                <a:solidFill>
                  <a:schemeClr val="bg1">
                    <a:alpha val="60000"/>
                  </a:schemeClr>
                </a:solidFill>
              </a:endParaRPr>
            </a:p>
          </p:txBody>
        </p:sp>
      </p:grpSp>
      <p:sp>
        <p:nvSpPr>
          <p:cNvPr id="2" name="文本框 1"/>
          <p:cNvSpPr txBox="1"/>
          <p:nvPr/>
        </p:nvSpPr>
        <p:spPr>
          <a:xfrm>
            <a:off x="3174365" y="2584450"/>
            <a:ext cx="5843270" cy="2394585"/>
          </a:xfrm>
          <a:prstGeom prst="rect">
            <a:avLst/>
          </a:prstGeom>
          <a:noFill/>
        </p:spPr>
        <p:txBody>
          <a:bodyPr wrap="square" rtlCol="0">
            <a:noAutofit/>
          </a:bodyPr>
          <a:p>
            <a:pPr algn="ctr"/>
            <a:r>
              <a:rPr lang="en-US" altLang="zh-CN" sz="8800" b="1">
                <a:solidFill>
                  <a:schemeClr val="bg1"/>
                </a:solidFill>
              </a:rPr>
              <a:t>Thank you!</a:t>
            </a:r>
            <a:endParaRPr lang="en-US" altLang="zh-CN" sz="8800" b="1">
              <a:solidFill>
                <a:schemeClr val="bg1"/>
              </a:solidFill>
            </a:endParaRPr>
          </a:p>
        </p:txBody>
      </p:sp>
      <p:sp>
        <p:nvSpPr>
          <p:cNvPr id="3" name="文本框 2"/>
          <p:cNvSpPr txBox="1"/>
          <p:nvPr/>
        </p:nvSpPr>
        <p:spPr>
          <a:xfrm>
            <a:off x="1403350" y="1066165"/>
            <a:ext cx="9385935" cy="1076325"/>
          </a:xfrm>
          <a:prstGeom prst="rect">
            <a:avLst/>
          </a:prstGeom>
          <a:noFill/>
        </p:spPr>
        <p:txBody>
          <a:bodyPr wrap="square" rtlCol="0">
            <a:spAutoFit/>
          </a:bodyPr>
          <a:p>
            <a:pPr algn="ctr"/>
            <a:r>
              <a:rPr lang="en-US" altLang="zh-CN" sz="3200">
                <a:solidFill>
                  <a:schemeClr val="bg1"/>
                </a:solidFill>
              </a:rPr>
              <a:t>“</a:t>
            </a:r>
            <a:r>
              <a:rPr lang="zh-CN" altLang="en-US" sz="3200">
                <a:solidFill>
                  <a:schemeClr val="bg1"/>
                </a:solidFill>
              </a:rPr>
              <a:t>不要因为一时不见效果而焦躁，重要的是平日里不驰不倦，坚持不懈。</a:t>
            </a:r>
            <a:r>
              <a:rPr lang="en-US" altLang="zh-CN" sz="3200">
                <a:solidFill>
                  <a:schemeClr val="bg1"/>
                </a:solidFill>
              </a:rPr>
              <a:t>”         --------</a:t>
            </a:r>
            <a:r>
              <a:rPr lang="zh-CN" altLang="en-US" sz="3200">
                <a:solidFill>
                  <a:schemeClr val="bg1"/>
                </a:solidFill>
              </a:rPr>
              <a:t>稻盛和夫</a:t>
            </a:r>
            <a:endParaRPr lang="zh-CN" altLang="en-US" sz="3200">
              <a:solidFill>
                <a:schemeClr val="bg1"/>
              </a:solidFill>
            </a:endParaRPr>
          </a:p>
        </p:txBody>
      </p:sp>
    </p:spTree>
    <p:custDataLst>
      <p:tags r:id="rId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143250"/>
          </a:xfrm>
          <a:prstGeom prst="rect">
            <a:avLst/>
          </a:prstGeom>
          <a:noFill/>
        </p:spPr>
        <p:txBody>
          <a:bodyPr wrap="square" rtlCol="0">
            <a:noAutofit/>
          </a:bodyPr>
          <a:p>
            <a:pPr>
              <a:lnSpc>
                <a:spcPct val="120000"/>
              </a:lnSpc>
            </a:pPr>
            <a:r>
              <a:rPr lang="zh-CN" altLang="en-US" sz="3200"/>
              <a:t>①</a:t>
            </a:r>
            <a:r>
              <a:rPr lang="en-US" altLang="zh-CN" sz="3200"/>
              <a:t>RoboMaster</a:t>
            </a:r>
            <a:r>
              <a:rPr lang="zh-CN" altLang="en-US" sz="3200"/>
              <a:t>：</a:t>
            </a:r>
            <a:r>
              <a:rPr lang="en-US" altLang="zh-CN" sz="3200"/>
              <a:t>YAW</a:t>
            </a:r>
            <a:r>
              <a:rPr lang="zh-CN" altLang="en-US" sz="3200"/>
              <a:t>轴轴系设计</a:t>
            </a:r>
            <a:endParaRPr lang="zh-CN" altLang="en-US" sz="3200"/>
          </a:p>
          <a:p>
            <a:pPr>
              <a:lnSpc>
                <a:spcPct val="120000"/>
              </a:lnSpc>
            </a:pPr>
            <a:r>
              <a:rPr lang="zh-CN" altLang="en-US" sz="3200"/>
              <a:t> </a:t>
            </a:r>
            <a:r>
              <a:rPr lang="en-US" altLang="zh-CN" sz="3200"/>
              <a:t> </a:t>
            </a:r>
            <a:r>
              <a:rPr lang="zh-CN" altLang="en-US" sz="2000">
                <a:highlight>
                  <a:srgbClr val="FFFF00"/>
                </a:highlight>
              </a:rPr>
              <a:t>千里战队机械组</a:t>
            </a:r>
            <a:r>
              <a:rPr lang="zh-CN" altLang="en-US" sz="2000"/>
              <a:t>，</a:t>
            </a:r>
            <a:r>
              <a:rPr sz="2000"/>
              <a:t>负责2025赛季步兵哨兵YAW轴</a:t>
            </a:r>
            <a:r>
              <a:rPr lang="zh-CN" sz="2000"/>
              <a:t>轴系以及弹舱</a:t>
            </a:r>
            <a:r>
              <a:rPr sz="2000"/>
              <a:t>的</a:t>
            </a:r>
            <a:r>
              <a:rPr lang="zh-CN" sz="2000"/>
              <a:t>设计</a:t>
            </a:r>
            <a:r>
              <a:rPr sz="2000"/>
              <a:t>。从上至下依次为：云台基座碳板，滑环转子，轴承内嵌件，从动轮上碳板，尼龙从动轮，从动轮下碳板</a:t>
            </a:r>
            <a:r>
              <a:rPr lang="zh-CN" sz="2000"/>
              <a:t>，轴系采用滑环作为中心部件，内部为输送弹丸的碳管，上下两层为起支承作用的碳板。上层碳板做出一个向内凹的阶梯结构，起到轴承下方限位的作用，上部结合3D打印件起到轴承上方限位的作用。内嵌件则为金属加工件，从径向限住轴承，并打通从上贯穿至下的销槽（从上至下依次为：云台基座碳板，滑环转子，轴承内嵌件，从动轮上碳板，尼龙从动轮，从动轮下碳板）</a:t>
            </a:r>
            <a:endParaRPr lang="zh-CN"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战队实践：</a:t>
            </a:r>
            <a:endParaRPr lang="zh-CN" altLang="en-US" sz="3200" b="1"/>
          </a:p>
        </p:txBody>
      </p:sp>
      <p:pic>
        <p:nvPicPr>
          <p:cNvPr id="2" name="图片 1"/>
          <p:cNvPicPr>
            <a:picLocks noChangeAspect="1"/>
          </p:cNvPicPr>
          <p:nvPr/>
        </p:nvPicPr>
        <p:blipFill>
          <a:blip r:embed="rId4"/>
          <a:srcRect/>
        </p:blipFill>
        <p:spPr>
          <a:xfrm>
            <a:off x="228600" y="4295775"/>
            <a:ext cx="3470275" cy="2048510"/>
          </a:xfrm>
          <a:prstGeom prst="rect">
            <a:avLst/>
          </a:prstGeom>
        </p:spPr>
      </p:pic>
      <p:pic>
        <p:nvPicPr>
          <p:cNvPr id="3" name="图片 2"/>
          <p:cNvPicPr>
            <a:picLocks noChangeAspect="1"/>
          </p:cNvPicPr>
          <p:nvPr/>
        </p:nvPicPr>
        <p:blipFill>
          <a:blip r:embed="rId5"/>
          <a:srcRect l="26296" r="71"/>
        </p:blipFill>
        <p:spPr>
          <a:xfrm>
            <a:off x="3996055" y="4295775"/>
            <a:ext cx="2633345" cy="2120265"/>
          </a:xfrm>
          <a:prstGeom prst="rect">
            <a:avLst/>
          </a:prstGeom>
        </p:spPr>
      </p:pic>
      <p:pic>
        <p:nvPicPr>
          <p:cNvPr id="4" name="图片 3"/>
          <p:cNvPicPr>
            <a:picLocks noChangeAspect="1"/>
          </p:cNvPicPr>
          <p:nvPr/>
        </p:nvPicPr>
        <p:blipFill>
          <a:blip r:embed="rId6"/>
          <a:stretch>
            <a:fillRect/>
          </a:stretch>
        </p:blipFill>
        <p:spPr>
          <a:xfrm>
            <a:off x="6894830" y="4363720"/>
            <a:ext cx="2421255" cy="2052320"/>
          </a:xfrm>
          <a:prstGeom prst="rect">
            <a:avLst/>
          </a:prstGeom>
          <a:noFill/>
          <a:ln>
            <a:noFill/>
          </a:ln>
        </p:spPr>
      </p:pic>
      <p:pic>
        <p:nvPicPr>
          <p:cNvPr id="8" name="图片 7"/>
          <p:cNvPicPr>
            <a:picLocks noChangeAspect="1"/>
          </p:cNvPicPr>
          <p:nvPr/>
        </p:nvPicPr>
        <p:blipFill>
          <a:blip r:embed="rId7"/>
          <a:stretch>
            <a:fillRect/>
          </a:stretch>
        </p:blipFill>
        <p:spPr>
          <a:xfrm>
            <a:off x="9581515" y="4363720"/>
            <a:ext cx="2327275" cy="2025015"/>
          </a:xfrm>
          <a:prstGeom prst="rect">
            <a:avLst/>
          </a:prstGeom>
        </p:spPr>
      </p:pic>
    </p:spTree>
    <p:custDataLst>
      <p:tags r:id="rId8"/>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096895"/>
          </a:xfrm>
          <a:prstGeom prst="rect">
            <a:avLst/>
          </a:prstGeom>
          <a:noFill/>
        </p:spPr>
        <p:txBody>
          <a:bodyPr wrap="square" rtlCol="0">
            <a:noAutofit/>
          </a:bodyPr>
          <a:p>
            <a:pPr>
              <a:lnSpc>
                <a:spcPct val="120000"/>
              </a:lnSpc>
            </a:pPr>
            <a:r>
              <a:rPr lang="zh-CN" altLang="en-US" sz="3200"/>
              <a:t>②</a:t>
            </a:r>
            <a:r>
              <a:rPr lang="en-US" altLang="zh-CN" sz="3200"/>
              <a:t>RoboMaster</a:t>
            </a:r>
            <a:r>
              <a:rPr lang="zh-CN" altLang="en-US" sz="3200"/>
              <a:t>：</a:t>
            </a:r>
            <a:r>
              <a:rPr lang="en-US" altLang="zh-CN" sz="3200"/>
              <a:t>25</a:t>
            </a:r>
            <a:r>
              <a:rPr lang="zh-CN" altLang="en-US" sz="3200"/>
              <a:t>赛季英雄底盘设计</a:t>
            </a:r>
            <a:endParaRPr lang="zh-CN" altLang="en-US" sz="3200"/>
          </a:p>
          <a:p>
            <a:pPr>
              <a:lnSpc>
                <a:spcPct val="170000"/>
              </a:lnSpc>
            </a:pPr>
            <a:r>
              <a:rPr lang="en-US" altLang="zh-CN" sz="2000"/>
              <a:t>  </a:t>
            </a:r>
            <a:r>
              <a:rPr lang="zh-CN" altLang="en-US" sz="2000"/>
              <a:t>由于新赛季场地变化，新赛季英雄需要具有爬</a:t>
            </a:r>
            <a:r>
              <a:rPr lang="en-US" altLang="zh-CN" sz="2000"/>
              <a:t>43</a:t>
            </a:r>
            <a:r>
              <a:rPr lang="zh-CN" altLang="en-US" sz="2000"/>
              <a:t>°坡和上</a:t>
            </a:r>
            <a:r>
              <a:rPr lang="en-US" altLang="zh-CN" sz="2000"/>
              <a:t>100mm</a:t>
            </a:r>
            <a:r>
              <a:rPr lang="zh-CN" altLang="en-US" sz="2000"/>
              <a:t>，</a:t>
            </a:r>
            <a:r>
              <a:rPr lang="en-US" altLang="zh-CN" sz="2000"/>
              <a:t>200mm</a:t>
            </a:r>
            <a:r>
              <a:rPr lang="zh-CN" altLang="en-US" sz="2000"/>
              <a:t>台阶的能力，由于43°坡需要较大的通过角，将底盘主动架高是较为方便的思路，然而RFID存在制作规范的限制，有效探测距离为100mm（±5%），因此底盘可抬升的距离有限。最终在几次迭代后选择了可变轮组</a:t>
            </a:r>
            <a:r>
              <a:rPr lang="en-US" altLang="zh-CN" sz="2000"/>
              <a:t>+</a:t>
            </a:r>
            <a:r>
              <a:rPr lang="zh-CN" altLang="en-US" sz="2000"/>
              <a:t>履带</a:t>
            </a:r>
            <a:r>
              <a:rPr lang="en-US" altLang="zh-CN" sz="2000"/>
              <a:t>+</a:t>
            </a:r>
            <a:r>
              <a:rPr lang="zh-CN" altLang="en-US" sz="2000"/>
              <a:t>撑杆一体化的底盘方案，在能够满足主动增大通过角的同时增大轮组扭矩，并借助履带进行主动爬坡，撑杆</a:t>
            </a:r>
            <a:r>
              <a:rPr lang="en-US" altLang="zh-CN" sz="2000"/>
              <a:t>+</a:t>
            </a:r>
            <a:r>
              <a:rPr lang="zh-CN" altLang="en-US" sz="2000"/>
              <a:t>履带上台阶，符合新赛季需求。</a:t>
            </a:r>
            <a:endParaRPr lang="zh-CN" altLang="en-US"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战队实践：</a:t>
            </a:r>
            <a:endParaRPr lang="zh-CN" altLang="en-US" sz="3200" b="1"/>
          </a:p>
        </p:txBody>
      </p:sp>
      <p:pic>
        <p:nvPicPr>
          <p:cNvPr id="8" name="图片 7"/>
          <p:cNvPicPr>
            <a:picLocks noChangeAspect="1"/>
          </p:cNvPicPr>
          <p:nvPr/>
        </p:nvPicPr>
        <p:blipFill>
          <a:blip r:embed="rId4"/>
          <a:srcRect/>
          <a:stretch>
            <a:fillRect/>
          </a:stretch>
        </p:blipFill>
        <p:spPr>
          <a:xfrm>
            <a:off x="165735" y="4511040"/>
            <a:ext cx="3312160" cy="1960880"/>
          </a:xfrm>
          <a:prstGeom prst="rect">
            <a:avLst/>
          </a:prstGeom>
        </p:spPr>
      </p:pic>
      <p:pic>
        <p:nvPicPr>
          <p:cNvPr id="2" name="图片 1"/>
          <p:cNvPicPr>
            <a:picLocks noChangeAspect="1"/>
          </p:cNvPicPr>
          <p:nvPr/>
        </p:nvPicPr>
        <p:blipFill>
          <a:blip r:embed="rId5"/>
          <a:stretch>
            <a:fillRect/>
          </a:stretch>
        </p:blipFill>
        <p:spPr>
          <a:xfrm>
            <a:off x="6498590" y="4512310"/>
            <a:ext cx="2465705" cy="1959610"/>
          </a:xfrm>
          <a:prstGeom prst="rect">
            <a:avLst/>
          </a:prstGeom>
        </p:spPr>
      </p:pic>
      <p:pic>
        <p:nvPicPr>
          <p:cNvPr id="3" name="图片 2"/>
          <p:cNvPicPr>
            <a:picLocks noChangeAspect="1"/>
          </p:cNvPicPr>
          <p:nvPr/>
        </p:nvPicPr>
        <p:blipFill>
          <a:blip r:embed="rId6"/>
          <a:srcRect r="22600"/>
          <a:stretch>
            <a:fillRect/>
          </a:stretch>
        </p:blipFill>
        <p:spPr>
          <a:xfrm>
            <a:off x="9097010" y="4710430"/>
            <a:ext cx="2574925" cy="1564005"/>
          </a:xfrm>
          <a:prstGeom prst="rect">
            <a:avLst/>
          </a:prstGeom>
        </p:spPr>
      </p:pic>
      <p:pic>
        <p:nvPicPr>
          <p:cNvPr id="4" name="图片 3"/>
          <p:cNvPicPr>
            <a:picLocks noChangeAspect="1"/>
          </p:cNvPicPr>
          <p:nvPr/>
        </p:nvPicPr>
        <p:blipFill>
          <a:blip r:embed="rId7"/>
          <a:stretch>
            <a:fillRect/>
          </a:stretch>
        </p:blipFill>
        <p:spPr>
          <a:xfrm>
            <a:off x="3698240" y="4745990"/>
            <a:ext cx="2668270" cy="1725930"/>
          </a:xfrm>
          <a:prstGeom prst="rect">
            <a:avLst/>
          </a:prstGeom>
        </p:spPr>
      </p:pic>
    </p:spTree>
    <p:custDataLst>
      <p:tags r:id="rId8"/>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200400"/>
          </a:xfrm>
          <a:prstGeom prst="rect">
            <a:avLst/>
          </a:prstGeom>
          <a:noFill/>
        </p:spPr>
        <p:txBody>
          <a:bodyPr wrap="square" rtlCol="0">
            <a:noAutofit/>
          </a:bodyPr>
          <a:p>
            <a:pPr>
              <a:lnSpc>
                <a:spcPct val="120000"/>
              </a:lnSpc>
            </a:pPr>
            <a:r>
              <a:rPr lang="zh-CN" altLang="en-US" sz="3200"/>
              <a:t>③</a:t>
            </a:r>
            <a:r>
              <a:rPr lang="en-US" altLang="zh-CN" sz="3200"/>
              <a:t>RoboMaster</a:t>
            </a:r>
            <a:r>
              <a:rPr lang="zh-CN" altLang="en-US" sz="3200"/>
              <a:t>：</a:t>
            </a:r>
            <a:r>
              <a:rPr lang="en-US" altLang="zh-CN" sz="3200"/>
              <a:t>2.5</a:t>
            </a:r>
            <a:r>
              <a:rPr lang="zh-CN" altLang="en-US" sz="3200"/>
              <a:t>摩擦轮英雄底盘优化</a:t>
            </a:r>
            <a:endParaRPr lang="zh-CN" altLang="en-US" sz="3200"/>
          </a:p>
          <a:p>
            <a:pPr>
              <a:lnSpc>
                <a:spcPct val="140000"/>
              </a:lnSpc>
            </a:pPr>
            <a:r>
              <a:rPr lang="en-US" altLang="zh-CN" sz="2000"/>
              <a:t>  </a:t>
            </a:r>
            <a:r>
              <a:rPr lang="zh-CN" altLang="en-US" sz="2000"/>
              <a:t>主线1：拨弹盘距离过小，参考上交21年英雄（使用相同参数，弹舱）</a:t>
            </a:r>
            <a:endParaRPr lang="zh-CN" altLang="en-US" sz="2000"/>
          </a:p>
          <a:p>
            <a:pPr>
              <a:lnSpc>
                <a:spcPct val="140000"/>
              </a:lnSpc>
            </a:pPr>
            <a:r>
              <a:rPr lang="en-US" altLang="zh-CN" sz="2000"/>
              <a:t>  </a:t>
            </a:r>
            <a:r>
              <a:rPr lang="zh-CN" altLang="en-US" sz="2000"/>
              <a:t>主线2：给</a:t>
            </a:r>
            <a:r>
              <a:rPr lang="en-US" altLang="zh-CN" sz="2000"/>
              <a:t>y</a:t>
            </a:r>
            <a:r>
              <a:rPr lang="zh-CN" altLang="en-US" sz="2000"/>
              <a:t>aw轴增加张紧机构</a:t>
            </a:r>
            <a:endParaRPr lang="zh-CN" altLang="en-US" sz="2000"/>
          </a:p>
          <a:p>
            <a:pPr>
              <a:lnSpc>
                <a:spcPct val="140000"/>
              </a:lnSpc>
            </a:pPr>
            <a:r>
              <a:rPr lang="zh-CN" altLang="en-US" sz="2000"/>
              <a:t>主线</a:t>
            </a:r>
            <a:r>
              <a:rPr lang="en-US" altLang="zh-CN" sz="2000"/>
              <a:t>1</a:t>
            </a:r>
            <a:r>
              <a:rPr lang="zh-CN" altLang="en-US" sz="2000"/>
              <a:t>：经过测量和参数对比，发现弹舱在靠近yaw轴一侧距离过小，需要扩大10mm左右，遂决定将原先的40mm×40mm铝方换为25mm×40mm铝方（包括内部的打印填充件）</a:t>
            </a:r>
            <a:endParaRPr lang="zh-CN" altLang="en-US" sz="2000"/>
          </a:p>
          <a:p>
            <a:pPr>
              <a:lnSpc>
                <a:spcPct val="140000"/>
              </a:lnSpc>
            </a:pPr>
            <a:r>
              <a:rPr lang="zh-CN" altLang="en-US" sz="2000"/>
              <a:t>主线</a:t>
            </a:r>
            <a:r>
              <a:rPr lang="en-US" altLang="zh-CN" sz="2000"/>
              <a:t>2</a:t>
            </a:r>
            <a:r>
              <a:rPr lang="zh-CN" altLang="en-US" sz="2000"/>
              <a:t>：在原先基础上增加螺旋副来主动张紧，但由于从动轮与装甲板间留出的位置实在有限，且固定孔位较少，于是选择将电机下放6mm，留出一个金属件的厚度，将电机通过螺旋副与螺丝预紧产生的摩擦力进行张紧。</a:t>
            </a:r>
            <a:endParaRPr lang="zh-CN" altLang="en-US"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战队实践：</a:t>
            </a:r>
            <a:endParaRPr lang="zh-CN" altLang="en-US" sz="3200" b="1"/>
          </a:p>
        </p:txBody>
      </p:sp>
      <p:pic>
        <p:nvPicPr>
          <p:cNvPr id="4" name="图片 3"/>
          <p:cNvPicPr>
            <a:picLocks noChangeAspect="1"/>
          </p:cNvPicPr>
          <p:nvPr/>
        </p:nvPicPr>
        <p:blipFill>
          <a:blip r:embed="rId4"/>
          <a:stretch>
            <a:fillRect/>
          </a:stretch>
        </p:blipFill>
        <p:spPr>
          <a:xfrm>
            <a:off x="431800" y="4603115"/>
            <a:ext cx="2511425" cy="1815465"/>
          </a:xfrm>
          <a:prstGeom prst="rect">
            <a:avLst/>
          </a:prstGeom>
        </p:spPr>
      </p:pic>
      <p:pic>
        <p:nvPicPr>
          <p:cNvPr id="10" name="图片 9"/>
          <p:cNvPicPr>
            <a:picLocks noChangeAspect="1"/>
          </p:cNvPicPr>
          <p:nvPr/>
        </p:nvPicPr>
        <p:blipFill>
          <a:blip r:embed="rId5"/>
          <a:stretch>
            <a:fillRect/>
          </a:stretch>
        </p:blipFill>
        <p:spPr>
          <a:xfrm>
            <a:off x="9206230" y="4421505"/>
            <a:ext cx="2577465" cy="1997075"/>
          </a:xfrm>
          <a:prstGeom prst="rect">
            <a:avLst/>
          </a:prstGeom>
        </p:spPr>
      </p:pic>
      <p:pic>
        <p:nvPicPr>
          <p:cNvPr id="11" name="图片 10"/>
          <p:cNvPicPr>
            <a:picLocks noChangeAspect="1"/>
          </p:cNvPicPr>
          <p:nvPr/>
        </p:nvPicPr>
        <p:blipFill>
          <a:blip r:embed="rId6"/>
          <a:stretch>
            <a:fillRect/>
          </a:stretch>
        </p:blipFill>
        <p:spPr>
          <a:xfrm>
            <a:off x="6071870" y="4604385"/>
            <a:ext cx="2879725" cy="1814195"/>
          </a:xfrm>
          <a:prstGeom prst="rect">
            <a:avLst/>
          </a:prstGeom>
        </p:spPr>
      </p:pic>
      <p:pic>
        <p:nvPicPr>
          <p:cNvPr id="14" name="图片 13"/>
          <p:cNvPicPr>
            <a:picLocks noChangeAspect="1"/>
          </p:cNvPicPr>
          <p:nvPr/>
        </p:nvPicPr>
        <p:blipFill>
          <a:blip r:embed="rId7"/>
          <a:stretch>
            <a:fillRect/>
          </a:stretch>
        </p:blipFill>
        <p:spPr>
          <a:xfrm>
            <a:off x="3129915" y="4533265"/>
            <a:ext cx="2687320" cy="1885315"/>
          </a:xfrm>
          <a:prstGeom prst="rect">
            <a:avLst/>
          </a:prstGeom>
        </p:spPr>
      </p:pic>
    </p:spTree>
    <p:custDataLst>
      <p:tags r:id="rId8"/>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823845"/>
          </a:xfrm>
          <a:prstGeom prst="rect">
            <a:avLst/>
          </a:prstGeom>
          <a:noFill/>
        </p:spPr>
        <p:txBody>
          <a:bodyPr wrap="square" rtlCol="0">
            <a:noAutofit/>
          </a:bodyPr>
          <a:p>
            <a:pPr>
              <a:lnSpc>
                <a:spcPct val="120000"/>
              </a:lnSpc>
            </a:pPr>
            <a:r>
              <a:rPr lang="zh-CN" altLang="en-US" sz="3200"/>
              <a:t>④</a:t>
            </a:r>
            <a:r>
              <a:rPr lang="en-US" altLang="zh-CN" sz="3200"/>
              <a:t>RoboMaster</a:t>
            </a:r>
            <a:r>
              <a:rPr lang="zh-CN" altLang="en-US" sz="3200"/>
              <a:t>：</a:t>
            </a:r>
            <a:r>
              <a:rPr lang="zh-CN" altLang="en-US" sz="3200">
                <a:sym typeface="+mn-ea"/>
              </a:rPr>
              <a:t>学习</a:t>
            </a:r>
            <a:r>
              <a:rPr lang="zh-CN" sz="3200">
                <a:sym typeface="+mn-ea"/>
              </a:rPr>
              <a:t>文档记录</a:t>
            </a:r>
            <a:endParaRPr lang="zh-CN" altLang="en-US" sz="3200"/>
          </a:p>
          <a:p>
            <a:pPr>
              <a:lnSpc>
                <a:spcPct val="180000"/>
              </a:lnSpc>
            </a:pPr>
            <a:r>
              <a:rPr lang="en-US" altLang="zh-CN" sz="2400"/>
              <a:t>  </a:t>
            </a:r>
            <a:r>
              <a:rPr lang="zh-CN" altLang="en-US" sz="2000"/>
              <a:t>本学期在战队中积累了非常多可贵的机械知识与工作经验，一方面为了方便自己复习，另一方面也为了能够将这些知识传承下去，供战队的接班人参考，我选择将这些经验以学习文档的形式保存在战队的飞书组织中。共计十余份，其中包含了我所接手的各个任务的开展过程，机械结构的设计思路，仿真软件的应用，赛季规则分析，开源模型学习等，大大帮助我加深了</a:t>
            </a:r>
            <a:r>
              <a:rPr lang="zh-CN" altLang="en-US" sz="2000">
                <a:sym typeface="+mn-ea"/>
              </a:rPr>
              <a:t>对机械结构的认识。</a:t>
            </a:r>
            <a:endParaRPr lang="zh-CN" altLang="en-US" sz="2400"/>
          </a:p>
          <a:p>
            <a:pPr>
              <a:lnSpc>
                <a:spcPct val="190000"/>
              </a:lnSpc>
            </a:pPr>
            <a:endParaRPr lang="zh-CN" altLang="en-US" sz="24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战队实践：</a:t>
            </a:r>
            <a:endParaRPr lang="zh-CN" altLang="en-US" sz="3200" b="1"/>
          </a:p>
        </p:txBody>
      </p:sp>
      <p:pic>
        <p:nvPicPr>
          <p:cNvPr id="4" name="图片 3"/>
          <p:cNvPicPr>
            <a:picLocks noChangeAspect="1"/>
          </p:cNvPicPr>
          <p:nvPr/>
        </p:nvPicPr>
        <p:blipFill>
          <a:blip r:embed="rId4"/>
          <a:srcRect/>
          <a:stretch>
            <a:fillRect/>
          </a:stretch>
        </p:blipFill>
        <p:spPr>
          <a:xfrm>
            <a:off x="10242550" y="4079240"/>
            <a:ext cx="1411605" cy="2459990"/>
          </a:xfrm>
          <a:prstGeom prst="rect">
            <a:avLst/>
          </a:prstGeom>
        </p:spPr>
      </p:pic>
      <p:pic>
        <p:nvPicPr>
          <p:cNvPr id="9" name="图片 8"/>
          <p:cNvPicPr>
            <a:picLocks noChangeAspect="1"/>
          </p:cNvPicPr>
          <p:nvPr/>
        </p:nvPicPr>
        <p:blipFill>
          <a:blip r:embed="rId5"/>
          <a:stretch>
            <a:fillRect/>
          </a:stretch>
        </p:blipFill>
        <p:spPr>
          <a:xfrm>
            <a:off x="3554730" y="4384675"/>
            <a:ext cx="3176270" cy="1885315"/>
          </a:xfrm>
          <a:prstGeom prst="rect">
            <a:avLst/>
          </a:prstGeom>
        </p:spPr>
      </p:pic>
      <p:pic>
        <p:nvPicPr>
          <p:cNvPr id="10" name="图片 9"/>
          <p:cNvPicPr>
            <a:picLocks noChangeAspect="1"/>
          </p:cNvPicPr>
          <p:nvPr/>
        </p:nvPicPr>
        <p:blipFill>
          <a:blip r:embed="rId6"/>
          <a:srcRect/>
          <a:stretch>
            <a:fillRect/>
          </a:stretch>
        </p:blipFill>
        <p:spPr>
          <a:xfrm>
            <a:off x="6889750" y="4384675"/>
            <a:ext cx="3194050" cy="2000885"/>
          </a:xfrm>
          <a:prstGeom prst="rect">
            <a:avLst/>
          </a:prstGeom>
        </p:spPr>
      </p:pic>
      <p:pic>
        <p:nvPicPr>
          <p:cNvPr id="11" name="图片 10"/>
          <p:cNvPicPr>
            <a:picLocks noChangeAspect="1"/>
          </p:cNvPicPr>
          <p:nvPr/>
        </p:nvPicPr>
        <p:blipFill>
          <a:blip r:embed="rId7"/>
          <a:srcRect/>
          <a:stretch>
            <a:fillRect/>
          </a:stretch>
        </p:blipFill>
        <p:spPr>
          <a:xfrm>
            <a:off x="397510" y="4384040"/>
            <a:ext cx="3002280" cy="1881505"/>
          </a:xfrm>
          <a:prstGeom prst="rect">
            <a:avLst/>
          </a:prstGeom>
        </p:spPr>
      </p:pic>
    </p:spTree>
    <p:custDataLst>
      <p:tags r:id="rId8"/>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823845"/>
          </a:xfrm>
          <a:prstGeom prst="rect">
            <a:avLst/>
          </a:prstGeom>
          <a:noFill/>
        </p:spPr>
        <p:txBody>
          <a:bodyPr wrap="square" rtlCol="0">
            <a:noAutofit/>
          </a:bodyPr>
          <a:p>
            <a:pPr>
              <a:lnSpc>
                <a:spcPct val="120000"/>
              </a:lnSpc>
            </a:pPr>
            <a:r>
              <a:rPr lang="zh-CN" altLang="en-US" sz="3200"/>
              <a:t>⑤</a:t>
            </a:r>
            <a:r>
              <a:rPr lang="en-US" altLang="zh-CN" sz="3200"/>
              <a:t>RoboMaster</a:t>
            </a:r>
            <a:r>
              <a:rPr lang="zh-CN" altLang="en-US" sz="3200"/>
              <a:t>：</a:t>
            </a:r>
            <a:r>
              <a:rPr lang="en-US" sz="3200">
                <a:sym typeface="+mn-ea"/>
              </a:rPr>
              <a:t>rmbc</a:t>
            </a:r>
            <a:r>
              <a:rPr lang="zh-CN" altLang="en-US" sz="3200">
                <a:sym typeface="+mn-ea"/>
              </a:rPr>
              <a:t>培训及执裁</a:t>
            </a:r>
            <a:endParaRPr lang="zh-CN" altLang="en-US" sz="3200"/>
          </a:p>
          <a:p>
            <a:pPr>
              <a:lnSpc>
                <a:spcPct val="190000"/>
              </a:lnSpc>
            </a:pPr>
            <a:r>
              <a:rPr lang="en-US" altLang="zh-CN" sz="2400"/>
              <a:t>  </a:t>
            </a:r>
            <a:r>
              <a:rPr sz="2000"/>
              <a:t>在</a:t>
            </a:r>
            <a:r>
              <a:rPr lang="zh-CN" sz="2000"/>
              <a:t>本学期</a:t>
            </a:r>
            <a:r>
              <a:rPr lang="en-US" altLang="zh-CN" sz="2000"/>
              <a:t>9</a:t>
            </a:r>
            <a:r>
              <a:rPr lang="zh-CN" altLang="en-US" sz="2000"/>
              <a:t>月至</a:t>
            </a:r>
            <a:r>
              <a:rPr lang="en-US" altLang="zh-CN" sz="2000"/>
              <a:t>11</a:t>
            </a:r>
            <a:r>
              <a:rPr lang="zh-CN" altLang="en-US" sz="2000"/>
              <a:t>月</a:t>
            </a:r>
            <a:r>
              <a:rPr sz="2000"/>
              <a:t>rmbc</a:t>
            </a:r>
            <a:r>
              <a:rPr lang="zh-CN" sz="2000"/>
              <a:t>筹办至</a:t>
            </a:r>
            <a:r>
              <a:rPr sz="2000"/>
              <a:t>比赛期间</a:t>
            </a:r>
            <a:r>
              <a:rPr lang="zh-CN" sz="2000"/>
              <a:t>，</a:t>
            </a:r>
            <a:r>
              <a:rPr sz="2000"/>
              <a:t>担任机械组培训工作，负责为参赛队员进行培训与答疑，以及各参赛队的考核作业批改与打印件加工等，推进比赛的顺利进行。同时，参与裁判组</a:t>
            </a:r>
            <a:r>
              <a:rPr lang="zh-CN" sz="2000"/>
              <a:t>的相关</a:t>
            </a:r>
            <a:r>
              <a:rPr sz="2000"/>
              <a:t>工作，在</a:t>
            </a:r>
            <a:r>
              <a:rPr lang="en-US" sz="2000"/>
              <a:t>64</a:t>
            </a:r>
            <a:r>
              <a:rPr lang="zh-CN" altLang="en-US" sz="2000"/>
              <a:t>强至</a:t>
            </a:r>
            <a:r>
              <a:rPr lang="en-US" sz="2000"/>
              <a:t>32</a:t>
            </a:r>
            <a:r>
              <a:rPr lang="zh-CN" altLang="en-US" sz="2000"/>
              <a:t>强</a:t>
            </a:r>
            <a:r>
              <a:rPr sz="2000"/>
              <a:t>比赛期间的担任边裁</a:t>
            </a:r>
            <a:r>
              <a:rPr lang="zh-CN" sz="2000"/>
              <a:t>，半决赛与决赛时担任</a:t>
            </a:r>
            <a:r>
              <a:rPr sz="2000"/>
              <a:t>主裁，维持赛场秩序与规则。</a:t>
            </a:r>
            <a:r>
              <a:rPr lang="zh-CN" sz="2000"/>
              <a:t>通过此次经历，积累了举办大型活动及项目的宝贵经验。</a:t>
            </a:r>
            <a:endParaRPr lang="zh-CN"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战队实践：</a:t>
            </a:r>
            <a:endParaRPr lang="zh-CN" altLang="en-US" sz="3200" b="1"/>
          </a:p>
        </p:txBody>
      </p:sp>
      <p:pic>
        <p:nvPicPr>
          <p:cNvPr id="8" name="图片 7"/>
          <p:cNvPicPr>
            <a:picLocks noChangeAspect="1"/>
          </p:cNvPicPr>
          <p:nvPr/>
        </p:nvPicPr>
        <p:blipFill>
          <a:blip r:embed="rId4"/>
          <a:stretch>
            <a:fillRect/>
          </a:stretch>
        </p:blipFill>
        <p:spPr>
          <a:xfrm>
            <a:off x="3955415" y="4414520"/>
            <a:ext cx="2896870" cy="2116455"/>
          </a:xfrm>
          <a:prstGeom prst="rect">
            <a:avLst/>
          </a:prstGeom>
        </p:spPr>
      </p:pic>
      <p:pic>
        <p:nvPicPr>
          <p:cNvPr id="17" name="图片 1" descr="Image_1731001471634"/>
          <p:cNvPicPr>
            <a:picLocks noChangeAspect="1"/>
          </p:cNvPicPr>
          <p:nvPr/>
        </p:nvPicPr>
        <p:blipFill>
          <a:blip r:embed="rId5"/>
          <a:stretch>
            <a:fillRect/>
          </a:stretch>
        </p:blipFill>
        <p:spPr>
          <a:xfrm>
            <a:off x="397510" y="4420870"/>
            <a:ext cx="3134995" cy="2089785"/>
          </a:xfrm>
          <a:prstGeom prst="rect">
            <a:avLst/>
          </a:prstGeom>
        </p:spPr>
      </p:pic>
      <p:pic>
        <p:nvPicPr>
          <p:cNvPr id="19" name="图片 12"/>
          <p:cNvPicPr>
            <a:picLocks noChangeAspect="1"/>
          </p:cNvPicPr>
          <p:nvPr/>
        </p:nvPicPr>
        <p:blipFill>
          <a:blip r:embed="rId6"/>
          <a:stretch>
            <a:fillRect/>
          </a:stretch>
        </p:blipFill>
        <p:spPr>
          <a:xfrm>
            <a:off x="7106285" y="3615690"/>
            <a:ext cx="1502410" cy="2915285"/>
          </a:xfrm>
          <a:prstGeom prst="rect">
            <a:avLst/>
          </a:prstGeom>
        </p:spPr>
      </p:pic>
      <p:pic>
        <p:nvPicPr>
          <p:cNvPr id="21" name="图片 11"/>
          <p:cNvPicPr>
            <a:picLocks noChangeAspect="1"/>
          </p:cNvPicPr>
          <p:nvPr/>
        </p:nvPicPr>
        <p:blipFill>
          <a:blip r:embed="rId7"/>
          <a:stretch>
            <a:fillRect/>
          </a:stretch>
        </p:blipFill>
        <p:spPr>
          <a:xfrm>
            <a:off x="8737600" y="3602355"/>
            <a:ext cx="1344295" cy="2928620"/>
          </a:xfrm>
          <a:prstGeom prst="rect">
            <a:avLst/>
          </a:prstGeom>
        </p:spPr>
      </p:pic>
      <p:pic>
        <p:nvPicPr>
          <p:cNvPr id="22" name="图片 13"/>
          <p:cNvPicPr>
            <a:picLocks noChangeAspect="1"/>
          </p:cNvPicPr>
          <p:nvPr/>
        </p:nvPicPr>
        <p:blipFill>
          <a:blip r:embed="rId8"/>
          <a:srcRect b="9461"/>
          <a:stretch>
            <a:fillRect/>
          </a:stretch>
        </p:blipFill>
        <p:spPr>
          <a:xfrm>
            <a:off x="10210165" y="3602355"/>
            <a:ext cx="1372870" cy="2961640"/>
          </a:xfrm>
          <a:prstGeom prst="rect">
            <a:avLst/>
          </a:prstGeom>
        </p:spPr>
      </p:pic>
    </p:spTree>
    <p:custDataLst>
      <p:tags r:id="rId9"/>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984500"/>
          </a:xfrm>
          <a:prstGeom prst="rect">
            <a:avLst/>
          </a:prstGeom>
          <a:noFill/>
        </p:spPr>
        <p:txBody>
          <a:bodyPr wrap="square" rtlCol="0">
            <a:noAutofit/>
          </a:bodyPr>
          <a:p>
            <a:pPr>
              <a:lnSpc>
                <a:spcPct val="130000"/>
              </a:lnSpc>
            </a:pPr>
            <a:r>
              <a:rPr lang="zh-CN" altLang="en-US" sz="3200"/>
              <a:t>①数理综合</a:t>
            </a:r>
            <a:r>
              <a:rPr lang="en-US" altLang="zh-CN" sz="3200"/>
              <a:t>III</a:t>
            </a:r>
            <a:r>
              <a:rPr lang="zh-CN" altLang="en-US" sz="3200"/>
              <a:t>：</a:t>
            </a:r>
            <a:endParaRPr lang="zh-CN" altLang="en-US" sz="3200"/>
          </a:p>
          <a:p>
            <a:pPr>
              <a:lnSpc>
                <a:spcPct val="190000"/>
              </a:lnSpc>
            </a:pPr>
            <a:r>
              <a:rPr lang="en-US" sz="2000">
                <a:latin typeface="微软雅黑" panose="020B0503020204020204" charset="-122"/>
                <a:ea typeface="微软雅黑" panose="020B0503020204020204" charset="-122"/>
                <a:cs typeface="微软雅黑" panose="020B0503020204020204" charset="-122"/>
              </a:rPr>
              <a:t> </a:t>
            </a:r>
            <a:r>
              <a:rPr lang="en-US" sz="2400">
                <a:latin typeface="微软雅黑" panose="020B0503020204020204" charset="-122"/>
                <a:ea typeface="微软雅黑" panose="020B0503020204020204" charset="-122"/>
                <a:cs typeface="微软雅黑" panose="020B0503020204020204" charset="-122"/>
              </a:rPr>
              <a:t> </a:t>
            </a:r>
            <a:r>
              <a:rPr sz="2400">
                <a:latin typeface="微软雅黑" panose="020B0503020204020204" charset="-122"/>
                <a:ea typeface="微软雅黑" panose="020B0503020204020204" charset="-122"/>
                <a:cs typeface="微软雅黑" panose="020B0503020204020204" charset="-122"/>
              </a:rPr>
              <a:t>在本学期的数理综合III课程中担任组长，从理论分析</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实验方法的选定</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模型建立</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数据</a:t>
            </a:r>
            <a:r>
              <a:rPr lang="zh-CN" sz="2400">
                <a:latin typeface="微软雅黑" panose="020B0503020204020204" charset="-122"/>
                <a:ea typeface="微软雅黑" panose="020B0503020204020204" charset="-122"/>
                <a:cs typeface="微软雅黑" panose="020B0503020204020204" charset="-122"/>
              </a:rPr>
              <a:t>处理</a:t>
            </a:r>
            <a:r>
              <a:rPr sz="2400">
                <a:latin typeface="微软雅黑" panose="020B0503020204020204" charset="-122"/>
                <a:ea typeface="微软雅黑" panose="020B0503020204020204" charset="-122"/>
                <a:cs typeface="微软雅黑" panose="020B0503020204020204" charset="-122"/>
              </a:rPr>
              <a:t>，仿真测试等工作，到课题整体进度的把控以及小组成员的分工</a:t>
            </a:r>
            <a:r>
              <a:rPr lang="zh-CN" sz="2400">
                <a:latin typeface="微软雅黑" panose="020B0503020204020204" charset="-122"/>
                <a:ea typeface="微软雅黑" panose="020B0503020204020204" charset="-122"/>
                <a:cs typeface="微软雅黑" panose="020B0503020204020204" charset="-122"/>
              </a:rPr>
              <a:t>等，全程参与负责，</a:t>
            </a:r>
            <a:r>
              <a:rPr sz="2400">
                <a:latin typeface="微软雅黑" panose="020B0503020204020204" charset="-122"/>
                <a:ea typeface="微软雅黑" panose="020B0503020204020204" charset="-122"/>
                <a:cs typeface="微软雅黑" panose="020B0503020204020204" charset="-122"/>
              </a:rPr>
              <a:t>并作为答辩主讲人</a:t>
            </a:r>
            <a:r>
              <a:rPr lang="zh-CN" sz="2400">
                <a:latin typeface="微软雅黑" panose="020B0503020204020204" charset="-122"/>
                <a:ea typeface="微软雅黑" panose="020B0503020204020204" charset="-122"/>
                <a:cs typeface="微软雅黑" panose="020B0503020204020204" charset="-122"/>
              </a:rPr>
              <a:t>之一上台汇报，带领小组取得了优异成绩</a:t>
            </a:r>
            <a:r>
              <a:rPr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 </a:t>
            </a:r>
            <a:endParaRPr lang="en-US" altLang="zh-CN" sz="24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课程实践：</a:t>
            </a:r>
            <a:endParaRPr lang="zh-CN" altLang="en-US" sz="3200" b="1"/>
          </a:p>
        </p:txBody>
      </p:sp>
      <p:pic>
        <p:nvPicPr>
          <p:cNvPr id="12" name="图片 11" descr="gif2"/>
          <p:cNvPicPr>
            <a:picLocks noChangeAspect="1"/>
          </p:cNvPicPr>
          <p:nvPr/>
        </p:nvPicPr>
        <p:blipFill>
          <a:blip r:embed="rId4"/>
          <a:stretch>
            <a:fillRect/>
          </a:stretch>
        </p:blipFill>
        <p:spPr>
          <a:xfrm>
            <a:off x="8252460" y="4196715"/>
            <a:ext cx="3631565" cy="2098675"/>
          </a:xfrm>
          <a:prstGeom prst="rect">
            <a:avLst/>
          </a:prstGeom>
        </p:spPr>
      </p:pic>
      <p:pic>
        <p:nvPicPr>
          <p:cNvPr id="9" name="图片 8"/>
          <p:cNvPicPr>
            <a:picLocks noChangeAspect="1"/>
          </p:cNvPicPr>
          <p:nvPr/>
        </p:nvPicPr>
        <p:blipFill>
          <a:blip r:embed="rId5"/>
        </p:blipFill>
        <p:spPr>
          <a:xfrm>
            <a:off x="3372485" y="4285615"/>
            <a:ext cx="1764665" cy="1654175"/>
          </a:xfrm>
          <a:prstGeom prst="rect">
            <a:avLst/>
          </a:prstGeom>
        </p:spPr>
      </p:pic>
      <p:pic>
        <p:nvPicPr>
          <p:cNvPr id="11" name="图片 10"/>
          <p:cNvPicPr>
            <a:picLocks noChangeAspect="1"/>
          </p:cNvPicPr>
          <p:nvPr/>
        </p:nvPicPr>
        <p:blipFill>
          <a:blip r:embed="rId6"/>
        </p:blipFill>
        <p:spPr>
          <a:xfrm>
            <a:off x="295275" y="4079875"/>
            <a:ext cx="2872740" cy="1958975"/>
          </a:xfrm>
          <a:prstGeom prst="rect">
            <a:avLst/>
          </a:prstGeom>
        </p:spPr>
      </p:pic>
      <p:pic>
        <p:nvPicPr>
          <p:cNvPr id="13" name="图片 12"/>
          <p:cNvPicPr>
            <a:picLocks noChangeAspect="1"/>
          </p:cNvPicPr>
          <p:nvPr/>
        </p:nvPicPr>
        <p:blipFill>
          <a:blip r:embed="rId7"/>
          <a:stretch>
            <a:fillRect/>
          </a:stretch>
        </p:blipFill>
        <p:spPr>
          <a:xfrm>
            <a:off x="5219700" y="4285615"/>
            <a:ext cx="3032760" cy="1654175"/>
          </a:xfrm>
          <a:prstGeom prst="rect">
            <a:avLst/>
          </a:prstGeom>
        </p:spPr>
      </p:pic>
    </p:spTree>
    <p:custDataLst>
      <p:tags r:id="rId8"/>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984500"/>
          </a:xfrm>
          <a:prstGeom prst="rect">
            <a:avLst/>
          </a:prstGeom>
          <a:noFill/>
        </p:spPr>
        <p:txBody>
          <a:bodyPr wrap="square" rtlCol="0">
            <a:noAutofit/>
          </a:bodyPr>
          <a:p>
            <a:pPr>
              <a:lnSpc>
                <a:spcPct val="120000"/>
              </a:lnSpc>
            </a:pPr>
            <a:r>
              <a:rPr lang="zh-CN" altLang="en-US" sz="3200"/>
              <a:t>①数理综合</a:t>
            </a:r>
            <a:r>
              <a:rPr lang="en-US" altLang="zh-CN" sz="3200"/>
              <a:t>III</a:t>
            </a:r>
            <a:r>
              <a:rPr lang="zh-CN" altLang="en-US" sz="3200"/>
              <a:t>：</a:t>
            </a:r>
            <a:endParaRPr lang="zh-CN" altLang="en-US" sz="3200"/>
          </a:p>
          <a:p>
            <a:pPr>
              <a:lnSpc>
                <a:spcPct val="140000"/>
              </a:lnSpc>
            </a:pPr>
            <a:r>
              <a:rPr lang="en-US" sz="20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在项目进行过程中，学习了使用AnasysFluent与comsol进行流体仿真，模拟液膜在匀强电场中通入电流后的变化，并学习了使用tracker</a:t>
            </a:r>
            <a:r>
              <a:rPr lang="zh-CN" sz="2400">
                <a:latin typeface="微软雅黑" panose="020B0503020204020204" charset="-122"/>
                <a:ea typeface="微软雅黑" panose="020B0503020204020204" charset="-122"/>
                <a:cs typeface="微软雅黑" panose="020B0503020204020204" charset="-122"/>
                <a:sym typeface="+mn-ea"/>
              </a:rPr>
              <a:t>软件</a:t>
            </a:r>
            <a:r>
              <a:rPr sz="2400">
                <a:latin typeface="微软雅黑" panose="020B0503020204020204" charset="-122"/>
                <a:ea typeface="微软雅黑" panose="020B0503020204020204" charset="-122"/>
                <a:cs typeface="微软雅黑" panose="020B0503020204020204" charset="-122"/>
                <a:sym typeface="+mn-ea"/>
              </a:rPr>
              <a:t>进行实验视频的处理，以获得检验理论所需要的数据。</a:t>
            </a:r>
            <a:r>
              <a:rPr lang="zh-CN" altLang="en-US" sz="2400"/>
              <a:t>此外还学习了使用科学计算语言</a:t>
            </a:r>
            <a:r>
              <a:rPr lang="en-US" altLang="zh-CN" sz="2400"/>
              <a:t>Julia</a:t>
            </a:r>
            <a:r>
              <a:rPr lang="zh-CN" altLang="en-US" sz="2400"/>
              <a:t>进行编程仿真，与</a:t>
            </a:r>
            <a:r>
              <a:rPr lang="en-US" altLang="zh-CN" sz="2400"/>
              <a:t>matlab</a:t>
            </a:r>
            <a:r>
              <a:rPr lang="zh-CN" altLang="en-US" sz="2400"/>
              <a:t>仿真双向验证，增加了仿真的准确性。</a:t>
            </a:r>
            <a:endParaRPr lang="zh-CN" altLang="en-US" sz="24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课程实践：</a:t>
            </a:r>
            <a:endParaRPr lang="zh-CN" altLang="en-US" sz="3200" b="1"/>
          </a:p>
        </p:txBody>
      </p:sp>
      <p:pic>
        <p:nvPicPr>
          <p:cNvPr id="2" name="图片 1"/>
          <p:cNvPicPr>
            <a:picLocks noChangeAspect="1"/>
          </p:cNvPicPr>
          <p:nvPr/>
        </p:nvPicPr>
        <p:blipFill>
          <a:blip r:embed="rId4"/>
          <a:srcRect t="41614"/>
        </p:blipFill>
        <p:spPr>
          <a:xfrm>
            <a:off x="735330" y="3994150"/>
            <a:ext cx="1864360" cy="2463800"/>
          </a:xfrm>
          <a:prstGeom prst="rect">
            <a:avLst/>
          </a:prstGeom>
        </p:spPr>
      </p:pic>
      <p:pic>
        <p:nvPicPr>
          <p:cNvPr id="4" name="图片 3"/>
          <p:cNvPicPr>
            <a:picLocks noChangeAspect="1"/>
          </p:cNvPicPr>
          <p:nvPr/>
        </p:nvPicPr>
        <p:blipFill>
          <a:blip r:embed="rId4"/>
          <a:srcRect b="57818"/>
        </p:blipFill>
        <p:spPr>
          <a:xfrm>
            <a:off x="2868930" y="3994150"/>
            <a:ext cx="2580640" cy="2463800"/>
          </a:xfrm>
          <a:prstGeom prst="rect">
            <a:avLst/>
          </a:prstGeom>
        </p:spPr>
      </p:pic>
      <p:pic>
        <p:nvPicPr>
          <p:cNvPr id="8" name="图片 7"/>
          <p:cNvPicPr>
            <a:picLocks noChangeAspect="1"/>
          </p:cNvPicPr>
          <p:nvPr/>
        </p:nvPicPr>
        <p:blipFill>
          <a:blip r:embed="rId5"/>
          <a:srcRect/>
        </p:blipFill>
        <p:spPr>
          <a:xfrm>
            <a:off x="5718810" y="3916045"/>
            <a:ext cx="2007870" cy="1194435"/>
          </a:xfrm>
          <a:prstGeom prst="rect">
            <a:avLst/>
          </a:prstGeom>
        </p:spPr>
      </p:pic>
      <p:pic>
        <p:nvPicPr>
          <p:cNvPr id="10" name="图片 9"/>
          <p:cNvPicPr>
            <a:picLocks noChangeAspect="1"/>
          </p:cNvPicPr>
          <p:nvPr/>
        </p:nvPicPr>
        <p:blipFill>
          <a:blip r:embed="rId6"/>
          <a:srcRect/>
        </p:blipFill>
        <p:spPr>
          <a:xfrm>
            <a:off x="5718810" y="5281295"/>
            <a:ext cx="2007870" cy="1177290"/>
          </a:xfrm>
          <a:prstGeom prst="rect">
            <a:avLst/>
          </a:prstGeom>
        </p:spPr>
      </p:pic>
      <p:pic>
        <p:nvPicPr>
          <p:cNvPr id="3" name="图片 2"/>
          <p:cNvPicPr>
            <a:picLocks noChangeAspect="1"/>
          </p:cNvPicPr>
          <p:nvPr/>
        </p:nvPicPr>
        <p:blipFill>
          <a:blip r:embed="rId7"/>
        </p:blipFill>
        <p:spPr>
          <a:xfrm>
            <a:off x="7889875" y="4055745"/>
            <a:ext cx="3838575" cy="2213610"/>
          </a:xfrm>
          <a:prstGeom prst="rect">
            <a:avLst/>
          </a:prstGeom>
        </p:spPr>
      </p:pic>
    </p:spTree>
    <p:custDataLst>
      <p:tags r:id="rId8"/>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commondata" val="eyJoZGlkIjoiZWFiMDg1ZGJmZjVjZjRkMjc1YjEyMmQyZGJiYzI5Yj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0.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138.xml"/></Relationships>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
    </extobj>
  </extobjs>
</s:customData>
</file>

<file path=customXml/item10.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1.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2.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3.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4.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5.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6.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7.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8.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19.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0.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1.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2.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3.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4.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25.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3.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4.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5.xml>��< ? x m l   v e r s i o n = " 1 . 0 "   s t a n d a l o n e = " y e s " ? > < s : c u s t o m D a t a   x m l n s = " h t t p : / / w w w . w p s . c n / o f f i c e D o c u m e n t / 2 0 1 3 / w p s C u s t o m D a t a "   x m l n s : s = " h t t p : / / w w w . w p s . c n / o f f i c e D o c u m e n t / 2 0 1 3 / w p s C u s t o m D a t a " > < e x t o b j s > < e x t o b j   n a m e = " C 9 F 7 5 4 D E - 2 C A D - 4 4 b 6 - B 7 0 8 - 4 6 9 D E B 6 4 0 7 E B - 1 " > < 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e x t o b j > < / e x t o b j s > < / s : c u s t o m D a t a > 
</file>

<file path=customXml/item6.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7.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8.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9.xml>��< ? x m l   v e r s i o n = " 1 . 0 "   s t a n d a l o n e = " y e s " ? > < s : c u s t o m D a t a   x m l n s = " h t t p : / / w w w . w p s . c n / o f f i c e D o c u m e n t / 2 0 1 3 / w p s C u s t o m D a t a "   x m l n s : s = " h t t p : / / w w w . w p s . c n / o f f i c e D o c u m e n t / 2 0 1 3 / w p s C u s t o m D a t a " > < e x t o b j s > < e x t o b j   n a m e = " C 9 F 7 5 4 D E - 2 C A D - 4 4 b 6 - B 7 0 8 - 4 6 9 D E B 6 4 0 7 E B - 2 " > < e x t o b j d a t a   t y p e = " C 9 F 7 5 4 D E - 2 C A D - 4 4 b 6 - B 7 0 8 - 4 6 9 D E B 6 4 0 7 E B "   d a t a = " e w o J I k Z p b G V J Z C I g O i A i M z U 4 O D Y 1 O D Y z M T g 0 I i w K C S J H c m 9 1 c E l k I i A 6 I C I 0 M j E 4 O T M 4 M D k i L A o J I k l t Y W d l I i A 6 I C J p V k J P U n c w S 0 d n b 0 F B Q U F O U 1 V o R V V n Q U F C Y m d B Q U F L c 0 N B W U F B Q U F 1 d k 5 z a E F B Q U F B W E 5 T U j B J Q X J z N G M 2 U U F B S U F C S l J F R l V l S n p z M 1 h l W V c x Z U I v L y 9 Q d l N v a m F h b z l 6 W j Z 4 e D c z R z N Y R m l w N U J L Q W l H R m J F Z 0 N C Q W l F W F F J S k x P e X l s V j E r Q k Z o M n Z 3 d H N D M W t J c 0 N 4 c 0 N B a 2 h o R F R T R T B o U G J N Z H h i M 0 V k Z T F 5 b W V E e F Z Y Z m Y r L 3 R C W U k w M 3 p G S T N s N j N t L 2 5 z Z V B O W n F y c X l P T n p q b F h u M 3 Z 1 T 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0 T F J q N U x v Q U F B Q U F 5 S j Y y S D k 1 O V l Z d k w v S m h r c i 9 B b D d E b D V 0 b G 1 Z N n p J Q n V S W X g x U l o y Y W F k a 3 J 5 M k o 2 S U d p T D M z c G p W e V h D U U F B Q U 5 s Q n d B M E F B S E N H c V A z e F B U L 2 R H M G h j d n p 0 Z 2 x S N 3 d X V H J n d D l Y c X R u T m R M Q 0 R u U 3 V L R 2 F r S 2 1 h c 0 t H W m 5 l Y X p a T k Q 1 b S t u M 2 Y 2 b D I z T m R M Z 0 F B Q U l 3 Y 0 F U Y 0 F B T U F a N E 9 p U G Z s R C 9 S R V c 4 K 0 9 u e W V G N n V 5 d 0 t j N 3 E 1 d W N F Z X V h Z l F j c i 9 6 Q 0 Z 5 Z m 1 1 a X d B Q U F B W U d R S n V B Q U F B a D Z 1 L z l 3 Z E g v N z B t V 3 J t e n d N c D F V U U R I b U 4 5 d T Z z c 0 h 2 V W N x U C 8 r b H F s e V h C U U F B Q U 1 O b j V y b 0 F B Q U F B R 0 w 2 N m U z L 3 d v e W Z L N D R X R T I 4 R F F i Q 3 U w O V B 1 e W V Q S E J l K y s r S j l k b E F R Q U F 3 U E F S Y 0 F N Q U F E a F U 4 O T E z W D d q W G I x M z d W S G s 4 a 0 9 1 e U F F N z B a R V U 4 V U 9 1 M 1 A 5 e D J 6 e j J y Y 2 w w V 0 F B Q U F E Q T h C T n d B Q W d F T z E r N H l Q N 3 l p d 2 1 G N E J H S U V k K 1 Z a M X M 4 Z T Z K Z G Z s Q U F B Q X d Q Q V F j Q U 1 B Q U R p V m J h O D Q 0 R 0 5 x R W 1 B a 2 F 2 M l d U Q m x u N T d v Y 0 F B Q U F H Q j R D Y m d B Q U F J Z n l X K 1 p z Q W 0 1 Z 1 p B N z R M U G t 0 W T I 2 d X l 3 R U F B S U R o S W V B R 0 F B Q n d x R H h M a F c y Z V h K Y 0 N j T F p X a i t T M V Z K e n J j Z 0 F B Q U d C N E 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J 5 d 2 1 X W U t 2 W U V j b D J N Q W V X W k h 2 b E 1 q L 0 p N V D g 3 S 1 l F a n l H Q z U 1 R E p k Y 3 h 1 b D E r R z d L e U h V U k F B Q U F N T W E 1 Y z E w Q U F B Q U F q R D N u b H M 3 V X A 2 W m R w R k F p c X I v Y j h D d k Z i U 3 Z Y U m V y V F Q 4 N z V u S W 8 4 Z m t X d H V H N S s 0 e j l U O T k 4 N j d T T F Z C W S 9 w c G Z v d G 8 x N k d o U 1 Z U O U 0 y R k 4 w c V N O c l h V N m h 1 Y k h 4 N z E 1 e n l a Z 0 1 1 c k t 5 W X U x d F Z W e S 9 U R F h j L 3 I z Z V A 3 Y 2 w w a 0 F B Q U F q R k V F M 0 F B Q U F E a W x w d V N Y N j I v b V g 1 Y 2 E v Z n Z 4 c V J m b 3 Z u M n Z a d l U 1 c X Z 6 a j V E W m N n O X E y T W R L b V V D T G E 1 K z h p V m t 5 U 1 g y N n p l M S 9 Y V k M v W G h 5 Z X R r Q 1 F 0 S H o 5 R F A 5 e j F u R H J p N F J H W D J V b S t P U H N E V 2 x V M l c 1 S j A y N H h M d E h G Z H J S S 2 4 2 V W t L Q U F B Q W 5 O a 0 l 1 Q U V B Q U h C S z F Y W T I 2 d m V I M X V u Y T Z y T W x T Z G R O V 3 F F M X g z W n J S O X Z o c k Q z S F h R d H Z W S G x l M G F D M i 9 l N z J K L 1 J X M D N 0 O S 9 p N X F 4 U 1 V s c C t J d 1 p j a V N y U z B 0 Q j N V a z N L S 0 p 2 a E t 0 S 3 B 1 b E 9 V V V Q 5 V j g 3 b j l H b W x 0 c X N s Z j k w Z C 8 v K z E 3 U 2 l k S 2 J j a H F s c S 8 z a G R Y Y l Z N a n g 5 N k o 5 Z k Z B Z 0 F B d 0 J o M G V r M 2 l C d 0 F B Z 0 R I a F Y v d G Y x O U Z 3 c T Z S a 2 V Q e W w y U i t V W j V B a n J v Y 2 l i b H N L V z d G Z S 8 1 S W p z M D h 1 a 2 9 p b m J w O F l 4 Y j J 2 c z B G Z m Z m Y y t 2 Z G t W a W 8 v M 0 Z 1 a X V o V G Z x M D l N d k h 2 U 2 9 j Y W M 3 S E R x d X B 3 N n R T L z E 4 M D V U e l R 2 d j U x Q U V B Q U h C b V l n U T N B Q U F B V H J t b 0 Z k Z l A 5 c n l r Z n p q c l Q z U T R k R n o z N 1 h 0 V k 1 U d V I 5 Z W Q 1 O U 9 B Y V B W R D d l c S 8 3 U 3 p 3 Q i 9 Y e m x I W U 1 x N X d r Z X c 2 V 2 9 r a i t I R W x G O W I v c 1 R 1 c T c 2 Y k g x c S t r V X l a Z W p j M G x s N j V N R G J h b z l u L z N X T W x 0 d G 5 Y a j d z W U 5 y d j h x W n V C M X h l Z l d Q a F I z U T A x R E x r L 2 R 5 N y t 3 V z F 4 V U x E S 2 d N Q U F B Q k F 3 Q T B B Q U l C a C t i d j U x M m 5 4 d U t r a j N r O V p Y c U c r T X Z l c V l U M z J V T E J a Z j d Y K 2 x 5 T X V R M y 9 T U j N x N 1 R a Z l V J N 3 Q r L 0 5 B N 3 F n M D I 2 W T V a V i t n N 1 c z K 2 5 k b 2 Z O e G I x O C 9 Q U k J U K 1 Z 5 T X R Q e U t 6 U X R 2 M k x J a i 9 2 R j N w Z l Z K Z 0 p 1 Q U F B Q U R B O E J O d 0 F B Q U l i R m E z c m t N e j F a M k 0 v d 0 Q w b D l y c E U v L z B B a W l i U 0 E y K 2 g 3 Z H I 4 T n g v Z n J D M n Y v W j F D T E x G N V Z 0 V l R u b H M 0 Y 1 V o a 0 s z U D d V N 1 d r R m x m c m 1 3 a H V I O U h o S n V t d n p 3 N 0 p Q c 2 s x N G t O T z J a R U 9 l N m V s Y V l o U U F B Q U F Z R 1 F K d U F B Q U F q T m l l a m 5 x R k U 5 R l Q 4 b H d 1 d z Z X N V J W V 2 4 1 T G 5 T c H l n N U 1 R Z T N s Q X h v e T M x R n F z Z 3 J V c m 1 2 U 0 9 W N V J h c n d G Y W s 4 c j F n V n Z p T H R h R H V z N z I x L 2 9 0 Z i t x d j N q d G F o a 3 l y R E x V K 2 o y R G V 2 e G h n e l p K N G 0 0 U C 9 Q V 0 Q w O V p 5 S D N Q M m J l c D J q L y t s R H d Y Q U F B Q X p t d 0 U z Q U F B Q U J p e E g r M T Z Y b n M 2 N m s v S m N 4 V z Y v Y n B 2 M V o y a i t o e k Z u b 0 R L O D R w V T Z P a 2 V Q W D N I c k N 1 V T c v Y X B 3 b G V r d 3 J S U j F Y M l o 0 Q 3 N a M W Z M b H d 1 e k N p Z H J k Z m x U V 1 N Z T H l T W U Z T T l l S Y k 0 w N E 9 B Q U F B Q U t P R m d C c 0 F B Q U J a V j V w W H F Q Z V Z 6 O V h U a H p k a 3 p H U G Q z N 2 I v c 2 V 4 V G t w S 0 x O O T Y r N X F l b m 9 v Z 1 p M a W l m c X l z b k x s W l p Y c E h L O G d y a 0 5 s e T l 0 a m 5 a e U 9 s Z 0 l x S 0 d j S n N h d 3 E w N k V H d z Y 2 W F A r W l B l T C t t U D k x c E 5 1 Z D N I b F d i c D k 1 d V d T c E p j Y n R 1 b k h 1 M T Q 0 N l d N a z Z l Z X I 3 c 2 p L R k R K K 2 w x Z T N U c n R J V j B 4 Y 3 J O O G V l R X N Q M U w 3 U j c 3 Y U Z i c C 8 r Y W R I T n N t e G J q O W F 0 M F h O S E 5 o S j B B d 0 F B W U Z R U m N B T U F B Q 0 R y N 3 B 4 M X B a Y U 9 t N n J y S n E z U W 9 3 Z l g 2 S m t q R y 9 v T k 9 s M H l V a U 9 p W G Y z T W N 6 M W N Q c G R I S l o 1 Q X I v d U x l d H l Y W j d x M W 9 I a n l n U H R x a j R k V k g y N V J Z M W V J M 1 J C c F M 5 N k 9 0 S 2 t 4 M 0 t y Z 0 V L Z G 9 p Z G 1 K U V U w S l V 1 R D J w V z Q z U n p x e U 9 v M 0 l t N D A 3 V S s 5 R n Z J O D V 4 Q z h z b j Z 0 Y n A x K 3 N V b S t C S k 9 t R 2 1 w W G E z S E p R b T F z U D l M b S 9 6 M H k v U k 1 W Z C s 3 d H Q r a V g 2 a z h u b j Z 0 R 0 R h L 1 J z a j c v L z Q z W H Z x T k N U Z k Y w Z E R s d V l F d 0 F B Q U t j W E F t N E F B Q U F N e X p 2 T m U 5 U V F i c F V r d G N h Q 3 F m c 3 J m Y 1 d h V m x B a E t U b l Z 4 N m V u W D Z 3 U F R 6 N U h 2 N m w 5 V T g 4 Z D J U a m d G Q m N K K z J S T E l T Y m 5 4 W D d 1 e U V a S l V r d X N j O E J 0 c j Z s Z X J t d X F s N T k w b i 9 z N 0 c 5 V W M 3 V k J q c E U x T j R Y W T F S T n J V R k d u V G p J S k t Y V n E 1 U U p M M D Q 5 M H Y 2 S T N H b l N m Z F Y 3 Y U 4 4 K 2 F u Y n F l L 3 o 5 b n d p M z J 2 O U h u L 2 p J S k t m W G J H c F p w W F Z K M j Z 6 N U t 0 N T Q 1 c z F O N 0 8 v c W V p K 2 R Y K z F 4 U z N F N 3 E w Y 2 9 G Y 2 h x a 1 N U M E N m b V g 2 e H J w O T h q a D Q r O E p h Z U 8 3 S l J D Z H Z T Q z B j M 1 p m V j F B Q U F B W U 9 3 a T R B W U F B T U N 3 U E g x N G Z a L z M x N G R i O V l X M V A 5 V k h K c S 9 V d F p Q T 2 x z Z H d x Y 1 F U M E 9 k b V h x N n J x c G J x N T N 0 Z j F y d k g 5 N l c y T j l O R 2 J T Z j Z H R V h j V T h T S z Z k N 2 R n N X V t W T d E M m R O V H J z N n Z 2 N 1 h Y L z V a V U x V d 0 Y z d m l z d n E 4 O D V X S l B 6 U z F P M 0 d 5 T 3 R v L 3 B j T l l F e W Z Y V E s r V n B a T m t 0 R z J 2 M 2 I y d z d w c D d 0 Z j F M N 0 9 4 d F I 5 S D Z w Y X B y T k x a K 2 h R O E p o M n R o M 1 J h N D N i Z F N 6 Y W 9 S L 3 V l b D Z Q S G x 5 a l c 2 W m V x U F B M N T B p U 1 N q d 0 I v Z G 1 N e T N S T j l Y T G R 2 K z g x d m R G M D Z r O F V B Q U F B N E 1 4 R X d B M E F B S U N z Q 3 l k a X V u L y 9 h M 3 I r e U V i Z E 9 2 M W l u V m M y V z F K e U F j S 3 Z M N 2 h C R H g 5 N F d 3 L 1 V 2 a T V K Y 3 F j R j N M R X N 6 O W Y 4 e U 1 I V m V x a j J U V W 5 T e j F a K 1 h v V n V 2 e D Z y V z Z z S D l y K 2 U y a V p 1 S i 9 w O W Z E Q V J T Z D M y d T N N V G N F L 0 5 y M G p k M 3 R 2 U k 1 D c l B N Y U 9 n V W g r Z X R F T G 5 s Y y t S b V J a d E 4 w Y m E 5 T X Q 5 c i t x M X h o M F o y N z k v d 2 l M O T Z Z e E x K V W x M U 3 F Z b 3 o 5 e X M x e H E z c D M 1 L 0 p O e W k 3 K z k 0 V W 8 4 Z l d x d G J w M T J z c z R v b l N V b 3 V 2 d m x Y O D Y 3 U m R l M W 4 2 e G Y 3 W H R H M j F y c F J l V D B B Q U F B W U 9 3 a T R B U U F B a 0 J W d X c 5 V X J M R z Z J d E 9 s N z I 1 L 1 F r c E l w K 3 R 5 c z k y d W l y M F R o U k V 3 d n B r M V J r Z W Z x W G d n e G t x V 0 E r N j d O R D h 0 d H V O U W F D e X J X b z B 5 V 2 J m Z T Z y e j h k O G U 2 Q X V 6 Q n R M d X l C b U R K V T Z T d V d s Q X g 2 U j J K N l F V W H F l W U 9 K c U 9 y R D J S M 0 J Q V F c v W E o r W m Z v a 1 d s Z F J r M 0 I 5 T V J Q W G 9 3 V F Y 2 d k c 1 d H I v Z n F t d X J s K 3 N 6 M F N 6 T H V 1 M 3 p D U X J Y S H c 3 c X Z 4 N V F u d T l x U D Z o O D M v V m 9 y U z J m c D A 5 T X Z U c j B 2 c 3 d v b j Z q d U x Q c X J 2 Y m 4 5 Q 2 J 6 V z l s O V h Y Q k F B Q W d M R 0 Z n Q n N B Q U F C W j h X Y 3 p M O V h z d 2 l v O W N u Q z E z b X p j b V R I W D l v Y V d X d j M 1 T 3 o v W F I y c k 9 U U z N N Z U V K N n d C M G U 0 a 0 t O L 1 R r Y 0 9 w N l Y v Y V R Q Z V Y y U 0 5 o Z T J K S G x O d D Z y O D R 6 U X B V S 3 B K Z 2 Z H Y U Z D a l Y 1 R U N w c X Z 6 a j V E W m N l c W w r a S s 1 N T c 5 a 1 J Q Z i s 1 c G J O U 3 Q v M H V y e j Q 2 N V R 6 O X V t d E V l a l l j a j N h c U p y O H M 5 W F B j V H V q W n d 4 d j B t d 0 5 2 c X o w Z X l 0 a l d r U F N w Y V J m c H c 1 T l d w T z U 3 O X N n R 1 h W Q S t W d 1 Z 1 b j Y 2 Z n R F S 1 Z 2 b U x k d m Z N W l J Y b 3 N o U G 4 y c 1 Y x N n A z b X Z y c H Q w d G 0 2 c 1 d h a z g w N k 4 5 b l E x Y T N i U X J h N j h G Q U F B Q V l 4 T U J O d 0 F B Q U V a c 1 J r R 2 x M c C t 3 U 0 t Z T W Z Y W H U x Z n I 0 M U F 2 M H U 0 T 3 I 5 Y 2 Y 2 c m F s N X R l T j J v c z l 3 T m 4 x a 2 R H Z m F p T 2 5 o b W x k V X J j W G p w a W l T a U 9 u U n V y V W o y b G R y d E h z U n k x b U Z F M 1 R y d E l 1 N k F 1 M V N W Z m l L T X F i e j Z L b k N W e l N p N S 9 h Y W J s M H h j W E h x W j B Q U 3 p U W G 5 h W E t n V F A r M T g y b E Z z e k R h d l R V V z F F O T J 2 N k M v b k h 1 M V h q e T Z S W T h j Z k Z 0 T m t m W m U y K 1 c 3 O C 9 U V n V k Z G 8 2 Y m l w a 3 B J T F R 2 N T A 5 N H Q 2 O X N o R 1 B Y T j R n K z V h Z U t Q R 2 V m T j F Y d G x z V m Z 2 S D Z Y d m J u O V N o V U h Q R 1 B 1 S j J R b z h j W E s z W E d y Y n J 0 a G 1 Y N k t I Y X R 3 W m N j Q l F B Q U F B W U R B S n V B Q U F B a k p n d F c 5 d G E 2 N 1 N n Z U x J a 2 F h S 3 Z S S G Z P d W x J M 1 R E N V h E K 3 g v d m R j Y 3 p 1 a 0 t Q Z j d V N 2 Z a W X F O L 3 R C b X R l Y 2 J W d X J q b F A 3 Z k h R a 0 F M d U N i N F N W U W Z H Y T V K L 3 Z L c T Y v c T h P a k U v O X Z p W l F w c H B B V 2 I r U G o x c H h I U W 8 x c X k 1 N F R B Z U R 4 N 1 N y L 2 V p S V h z Z T E x V 2 V y e E J P U U p J V 3 R t R 0 p X W E l W d X Y 4 N H J t N j B K d m h K O V o r d n Y x Q n p 0 R 0 5 G e l N O S m J U Y n Y w c D Z 0 L 2 5 E R m F Q Z D I 4 b 2 1 y O X h k d 1 B x V H d 2 R 2 R o S H J i a n U z d m x N Y X F I S U E 4 R W 1 m V z N q Z y 9 x S E J Y K 2 l T Z j d 4 b X B K Z n J u O W Y 5 a W 4 5 M z c 1 W C t s e U l 0 Q 0 h T c H Y r M z d m R V J s e H N B Q U F D U U N M Z 0 J B Q U N R Q l h z N 0 d 2 V D F U U T l w Z n Z F a 2 Z X e k s r Y W 1 n Z T R L d l J I O D U 5 M n B k U C 9 r Y y 9 j K 2 V Q L 1 M 1 c U d D c H R 6 Q j E r M 2 p h a U 9 s V H l X d T Y 5 Z D h y U G p 2 Z 2 l P d 1 R n b 2 1 v R G 5 X R j J I V n A v O W V I V z d N M k h u b G F m c m x 1 b n J J c T l m T l R o O T d W e S 9 W Y m R k Z k N H M V d h V j Z q c E J S W D Y 3 d E p Q N k R 0 Y k h 0 R y t 6 c 1 l S U D E 5 Z j R i Y l h k T 3 Z t b X Z Q M D R j a 3 J V d T l M Y z d S R C 8 3 T D F N Z T N 1 e U F 6 d m o 0 W m I 5 T m Z y Z j Z r L 2 4 z M l Z W c F h O a 3 R k M D Y 4 O W 1 Y S 2 I z V m N 6 V G o z Z T l x S D J k b z d N N E p n Q U F B R U R B R F F B Q W d L e l o x b H F u c j I 5 N l N B d U t K K 3 U y R 1 p k b 1 d u N k Z K R 2 x h Z m t X L z R m R k V m M G 5 x Z G w v V F k y V G J 0 W l B P M W x Y V l M x T S 9 O M G M 2 Z E 9 j N 1 A x T k R 1 R l V U Z k 4 x b G F Z M E Z W U m M 4 c G d u K 2 N T c j F G a 2 l T d n J 6 d U Z 6 b 1 F i T 3 B 6 d j R W d X Y 0 b z l m d F g x b U p w a n F F b z h B Z j N W d k d 2 b E 5 s e V N r d S 9 K Y n c r K 3 J Y Q W l w c i 9 k K 0 l D K 3 V m Q k d W Z n Z I c T l S Y m 9 I O W U v S E Y 5 Y i 9 z V G V 2 Z j R 2 a E U 5 W j A 5 T F N x Y m 8 5 b G 5 2 e j N n L 3 R y Y 2 Q w d m U y U D l I d l N Z a H d J c W J 2 Y m 4 5 Y z E x U X Y x e W V t W G l p d j Z k Y W N 3 a X A 5 Z j l r b j l V c j l O d j I 2 O W s w M V J M S z d T Q 1 l B Q U F C Q X d B M E F B S U N z M j l K N l V G O T k 5 e j V k V n J s U U g 1 O T Z n Z F l k M z Z z d H J R Z j c z S F p 5 M n J R Z j J W b 2 N j a U J 1 d z V U Y k 1 G T S 9 u M W p r O H V F R G I 4 c z B E T l V G a j Z r d T J L e U 9 l R m l T Z F B 2 T X k v V 0 J p V X N r S m V l a T d u d W Z M d j M 5 V 1 I v V 2 x Q d 3 l m V y 9 i R T l y U V V q d X N z a F Y 3 Q X Z y M m 9 w d F Y 1 U j h u S 1 R u W D l R L 2 V l M G J o U k h M U n h t T 1 J k b j F 0 N D R Q N j V z S 2 J O R F c v W E Q 2 W F I x O D c 2 M 3 I 5 Y 0 5 k e i t r U D k x b U U 5 W j d w c S 8 z a m R P d j B p c l J n L 0 k z V 2 Z K V n U v U G Z D M k h x c D l j M U J 6 W m o 5 N W F K M 1 d O Z S 9 W b j g v K 2 9 P W V V W Y 2 1 V b 1 V z c X o 5 S 0 Z G Z l A w Z X V N T 1 B Y b m 9 I Z T N 0 W U V R M 0 F B Q U F z b 0 9 B R 3 d B Q U F L U E N s d l J p L 1 d h O T N y a E R o d E g z N k c y Z j Z W R k 5 m b m Z B Z l N x b X N u a j M r R D Y 5 M W Z S Z T Z 1 Z E l W M 2 o 4 a C 9 v d G Z X N W Y y O W s 5 W W 5 0 c W Z y b T J 0 e D N L K 0 w w c F E x K 2 R k N 1 h t R l Z W T G t 2 N W 0 v b l g 2 d 3 R y L z Z Y Z E 8 2 L z d N S 0 t q V V g 4 K z d W c F c r N H R S O T k r M T d W W n R h R G 1 S c z F 4 W U w 2 Z X V i S H R J M 0 Z u N U V N d 3 N t e U d X W S t 1 T H N E N n J J R T l C a n c x e F V z e U t 2 U 0 R m V X J O U m x s U X Z r U 2 d 2 L 0 Q 0 Z U 8 2 N T c z b n U z M W 1 r L 2 1 j T 2 k 0 L 2 4 3 a k E 3 c H k 0 a E o 5 Y k 1 y N U t 2 T D Q 1 V F p N W F Z 3 e F h 4 Z F h 6 T m V 1 O W l Q N l k v M V d 2 Z E c w V T I x W m 1 I Y 2 R B Q U F B W X h j Q k 5 3 Q U F B S V p z V V V t T k x x N D R h O F Q 3 S 2 V 3 S 1 B x W G t T T 0 Z i c G x 3 d z V I M 1 V o M X Y x M E l F M 0 I 3 M z k v b z V H d l h o M D g 2 Q z M z O U 5 S b j d v O X E z Q 2 l u a m 1 5 S W Z X e n l 6 R D E x Y m x Y Y T J Y c E x F b k p 4 U 0 Q v Z W V 1 a l F 3 N j N Q e k J 4 c 1 c 2 Y m N h a z h Y Z E 9 T U 0 5 L a m R X d j F l R C t C Z F V j O H J H O X M r b z N 1 V 2 5 p a l p o V k 9 s Q 0 h w M W 1 r W H F j R H Q w L z M 3 W H h 2 M D g x Y j V 4 K 2 5 E a z F i b 2 t z b 0 Z H Y V B h T G R s N j V 2 Q j Z Q V l Q 3 b G 1 K V 1 h E N 1 R N N l R Y Y z h M T D l W d T E 5 d G h 1 M 1 Z p e l N 1 K 2 Z 1 Q 2 c x V G M y c 3 d v b W F W V G h S Z n p y e k 1 1 M X F P N k x m S D M 1 W H J 3 K 3 d F Q 2 t B Q U F E U U h 3 S n V B Q U F B R E 5 t a 1 F L a 3 V x U n g 1 d 0 o z d X h G U V d R N 1 d u b z M 1 S U F m Z F E 3 Z X V v V j h 4 T 3 l H T z R O T D k 0 V X V w K 3 Y 4 d X J 2 N T E v b l J h W F R K R 1 V u S V A 2 V z F 0 K 0 8 2 V F J 6 b F B 6 e T N Y N 3 p Q Z H J i b E Z W e H Y w U D F y N m g z e H g 0 Y T h E S E J o T l J m W F B 6 Y i 9 Y T l J U Z H B S a 0 d s S k 9 t R 3 l l Z k t i Y n I w a T c w d k Q v a l l H U V d W K 3 V p V T g 3 V j g v U F E r W j B Z M 1 p l a E R W Y 3 Y w b 2 F w b G c z N H R n e E c x N G p J T k l 6 V y 9 1 Q 2 x E c z R v b X F u N H Z j M 0 1 E Q U F C Z 2 V N e V R i d 0 l B Q U F D T V h Y S G I w d m J X W k d o Z D Z T d F d S V j Z 4 c X Z 6 a j l Q K 1 d m R H d W Y m d j V F V k M j E r Z U V o a G R 0 b G V Z W D Y x e V c z W k l U Y k V T d W 0 3 K z k 0 O H F U a D l n b W R p W W k r c 2 Z r M z J 0 L 1 p t T H B 2 W G x G M X h r a n d 2 a V J z U z B 2 R 1 R j a 0 l 0 L 2 Q x T n V n S D d 6 M D c 2 U E l Q e D l G d 2 l 6 N j M 1 a W Q 2 d k c 2 d F F v b W 9 w T 1 R V T U x 2 Y W o 0 e n E 4 d 0 l B Q U 9 E T X h R a H V B Q U F B R E 5 t T F J 6 Z n J 6 Y 2 F k d z M 1 O G l U Z G Z k e T I 4 V W N X Z W d D V H B 6 Y W I z O U 5 Q Z E x 3 N X J Y d 2 5 i R 2 5 Z N U J t d j k 4 W D F h V k Z J a l N i c H R 4 c 1 Z h V k R K R m Z w Z F h r b F F Y Y X R h L 2 J u d G N k Y 0 Z q a 3 F R U F Z T M V R j N 1 J k Y T Q v d F V Y e U F z a l Z G M n Z X T H Z T L 3 J j e k 1 2 b H l U d D d q a X E v O W p 4 M U p B W D J 1 e U 1 S M 1 R Y N W 9 m M U w w c y t y c G d W M T d l M 1 B L S 1 l u U m p 3 T W Z z N 0 c v V j Q z V H U 2 W W Z L N T J 0 W m F w O G N Q d m F N M X g z Y X I w T z F Q Y l J O T V J Q V m F 3 L 1 l o b G F V d l h 0 T 2 R N V E w v Z U x S V H Y 5 a j N p a D Q r O E x Z K 1 V M V k V y e l J z R y 9 G e k F B Q U F Z T 3 d p N E F Z Q U F N Q 1 F S Y T I 0 b 2 x a O F d J O H R k U H Q w e D Z 3 c l U r R z J s R n p v M F d P N j F S a H B 5 M V l S c y t y T n h 2 Z D A 2 N 1 N M S k V u b m R z M j N M V W 1 2 T i s 3 U W Y 3 L z N u T U p X T E h Y Z k J l V n p O Y m V v U 3 N G R V Z I Z X U v U i s x R E R B Z j l 6 T k h O b W g y V V p Y M m R 6 V G 9 5 V V B y W k 1 r Z V Z 2 b G F Z M E Y 5 W T l O d m x M Q X R k Y 1 R E Z z N y T U l 3 Z F g 2 O D J t b m R y Y j B m Z k N u b T J 4 b 0 8 3 Z C 9 j S 3 d 5 c E 9 1 e E J Q b 2 M r c V p 6 a 1 J F a n h 4 Y 1 B l T D l B d 0 F B W U d 3 a j R B W U F B T U F w T T h r L 1 h u O S 8 x d l d x O G 8 v T H V Q K 1 N 5 c k 4 w V W V W O H J X N 2 F y Y W N P c j l Q V z F y b 2 N s Y k E z a i t I U y t l V 3 p s Y k F 0 d W J v V 1 l v e m J s b j Z 4 O T J V O W R m a m R Y d H R Y K 0 l v a 1 N T N 0 R H T l J p a y 8 r M T g r b X N s S E 9 v S n d k Q 2 l X a S 8 0 V F l B Q U F E Z 0 Z B V G N B Q U F B R 0 h V d X c 5 U z E x Y 3 Y x M F N u b n k y c 2 1 E M E Z 0 U 1 c 4 M D d 0 Q 3 k 4 Z E 1 V Y 0 9 Y S m x L R l Z a Y k 8 w c W 1 5 V z l u Y z I 2 c 2 x E N i 9 S Y X c v Y V R U c m N 4 V k Q 2 W F I z T 0 t x a l F s V U t i S i t X V T Z G b W 5 Y W T N W c m U y M 2 5 O b H k 2 d F B J c z N W U 3 p T c V Y 1 a F J t L z I 5 N V c x M m U 0 N 1 h k N U 5 k N W J J R W 5 h M z l F N H p Q S F l B Q U F B Q U F h T G d C c 0 F B Q U N q e H B T a G l 5 c m 4 2 K 2 F h O D F U c E s w N 2 R I N 1 p p d W 5 2 b k 0 z c X I 2 V D M 1 W F Y 1 Z E 9 Y R 3 h y c W x l b m d x S H A r Y V g 2 M H V 6 U D Z C Y n A x M m s 1 N D V z M U R O S D F 1 d D R 0 S E 5 J e j I z S T B P e k N p Y W 9 K b E d s e W Z x b D h Y W E 5 t W D F X M V Z G Z F Z M V T F 0 O T N y a m p v e k h G W G 4 4 Z X Y r R V J m c F E x V E t O O C t h b j d n O G x v b 3 B h Y 1 J W N 0 F s c F l Y S 0 5 6 U z J k c D l i R m R H W S t k a 2 w r V 3 V y M j c 0 K 2 l R e W d z Q U F B Q m c 2 Q W k 0 Q V F B Q W t I W G x l V V c 2 Y k 1 J Q 1 h U R m h j V V p J T E V t N z J v L 2 9 Q M 2 M r b l Z w T U 1 a U 0 k 2 c k c 2 d G Z y O W 9 Y V z Z 1 T 0 l z W F R k N W h T Y j V 4 M H R L a H M w M z F x e l U 5 W k 5 Y N k 9 X R 2 J Y c T g 3 c D N V W W 8 0 O X p T M n E w b F Z W e X p T c m N L S W t x Y 0 R 0 M D c 4 d X V X W E F j b 1 l T V V I y T H R N d V V v W V V s T l h y L 2 h F V T Z 0 M n l t M 0 l Z c n R V M 1 V p d X Z w d y t 2 M X U 0 T n J 0 S 0 J r a 3 Y 1 b T N u V 1 N w Q y 9 P d m x L S E 5 q W m 5 s R 2 R t d 1 l U V T d S M X R o d 2 Y 3 Z G 1 W Z H d P V 1 Z 6 L 1 J J U 2 8 2 V X R 4 b E x E Z 0 F B Z 0 R N V U F U Y 0 F B Q U N 5 W W 5 L Z 1 Z N d k h U O W Q 1 W m J O V E l Y T z Y x b G h R R C t 4 L 1 F 5 O G M z Z G h u M 0 J x M 0 x i M V l 2 M W t 2 M W 0 v V 3 V h V X p k Z j N r Y 3 p T b n N F c F N j c n F R e X l z W D Z y T E t o V n J Y d k Z l U D F h M 3 B O V T k z M 0 x K M F l m b m N Q c 3 R t e W R h U j B I S H Q 3 M n h V Y l d l a m F q d W J 0 T C t q V V F r N 2 9 a d W 1 y T k x Q V j k 2 a E l v O C 8 0 e k V 4 T z Z F W G p t e l N 3 d 2 Z l U 2 k w V S t W Y l R M c j N X d U Y w W G x z O V R n Z H V u N 3 l 6 N n F I N j Q 2 M 2 1 0 U H J a T F h 0 T 3 R L e W N 1 b H B R T W x U Z T N I Q m p p T 3 p n M E 5 Z R X l o U k p S Z G N U R E N p V 2 l x Z n Z k a H F s U F R I d G Y 2 d W Y y V 0 d p W T h i Y V J D c 2 x I S X M 4 M T h u M E F B Q U F B L 1 N I Z 0 J n Q U F 3 S k M 1 R F Z O V D h 5 c z B z M 0 N D N W h a V m F W S E p s R j R q d F U 4 N E h 1 M 1 U 0 N G Z l M G J P S E 5 5 a G l 4 U W E x L z l Y S G R t d j F z Z D F h V U R 4 W k 4 w O D V U d 3 V L S j B 1 U 0 R F b G 5 q N S t 1 c z h k U D E 2 N z J v M 3 F z Y m 8 z Z W J 0 b 2 x T N 2 I y Z E J 4 V m V 6 d 3 N y K 2 x T Y l d l V D l u W T B h R j l I Z y 9 a M T F x d T J z M G x S S z k 3 c m V V d 1 p t b D V R b V J G d U 4 w Y m E 5 T k x S T F h y K z Z N W S t w M F c 1 N T c z b l Z P R X I x c H p D S 2 h W N S 9 Q c T c r Z G V w U H R 3 c X I r b E 9 2 U W V i V z J v S H R j R G t T T n d 4 N n d y T k t V c W V B T E J r S z V L S U t X c k Z W Z U Q y c F J i R G x L U n R i Y 0 5 i c 0 h P Q 3 I x Z 1 B u d i 9 s c k p R V k F B Q U F H Q z B F M 0 F B Q U F C a X l m e m p y V D d S a z N O U i t m M i 9 K M X B h V 0 E z c i t 5 Q 2 E 5 Z l d 5 W E V y W T F y T 2 Z a M G 5 w U V d 6 W T l w S G x G M W Z y b 2 x Q T z B x R 1 J L N m 5 l e k N p Z m 9 y K 2 R k c T M v W j l w a l d I T n N 0 V z l L W D E v M W N M Z E h P U V k 5 W X R t V H J Q M 1 k 4 c G U 4 d i 9 h U z J 0 Q j d V Y z B j M j Z 0 M 2 1 2 U U 0 r U G 1 y R m R k Z W 1 o L 1 d s T 1 I v V W V X V 3 p K U 2 x q Z n Z H b 0 Z k Z D k r M T R k K 2 9 z Z G 9 q M G Q 5 Y W 1 B M j V R a H Y 4 c 3 J m O W M 4 N C t s b C t V M 3 R t N k 5 l R m d B Q U F D Q l h D T G d C Q U F B d 1 p E L 2 U v W U x 1 U H Z z M m V k T G 1 x b z d i b G 5 h M E h k T H F w b D E 2 b z J u b m t C Z U Z I T W o y d G t Q N n h 1 Y U h O Y W V 3 U 2 p k U E 9 V O U x 1 O E w x c m E x M V d u T n N k M n E 3 N F R 6 b j R k Q n h m Z n J 0 S C 9 Z N X d y c y 9 Z U 3 V t N z I x L 1 F r d E t w d W l x N m 1 X Y V Y x U X R 0 K 2 5 T M 3 Z a N j N i L y 9 O Z T N w c U I 5 e U 9 Z Y n F Z U E N Z S W x a T U x z T 1 V h W m d 5 W m F S K 0 Y w e E V 0 S z I x V G c v V 3 Z x R j l u W T N E M m 4 4 d 0 V k V n J E Z H R I W E U 2 d j Z k W W x s V 2 V O Z U Q 4 Q U F B Q k F Y d 2 k 0 Q V F B Q U 1 H U k h 3 N j E 2 b 3 U 0 Z E x S O C 9 Y V n R i R D J w T H k w R n R h c W x W T U c w d T Z O R 3 d z L z J 3 d n J Y b H Q 1 c F Z P R k U z M W F 6 V U E v d G Z 6 O H A r a H h K d X A 5 d l F V c X N O T G J X R D N 2 N m 5 l M T d T V C 9 l O E 5 L e m 4 2 d W 5 a S X h 2 M D d K R U 5 H Z m V a T W 1 S b m F V b k p 0 b G h R O S s 1 K 1 l j V D d L Z k V F Q 0 x n Q k F B Q X d h b 3 l U Y n d J Q U F J R F R V Z X Q v M z J Q Z n V q Q 1 U 2 M k l B a n Z k L 2 0 v M H F 2 d k 9 M Z k R j Q 0 F B Q n d J U F B r b X d B Q U F B Q U F B Q U F B Y 1 B v a D R B W U F B Q U F B Q U F B Q U 9 C S U J O d 0 F B Q U F B Q U F B R E F r U W k 0 Q V F B Q U F B Q U F B Q U N P U k 1 B T k F B Q U F B Q U F B Q U h B a 0 F t N E F B Q U F B Q U F B Q W d D T V J j Q U 1 B Q U F B Q U F B Q U F I S W 1 B R 3 d B Q U F B Q U F B Q U R n U 0 F U Y 0 F B Q U F B Q U F B Q U F C S E l 1 Q U d B Q U F B Q U F B Q U F E Z 1 N B V G N B Q U F B Q U F B Q U F 3 S k V J d U F F Q U F B Q U F B Q U F B a m t U Q U R R Q U F B Q U F B Q U F C d 0 p B S n V B Q U F B a D R x Y W F p M k 8 1 Y m 9 V Z 0 x N V n g 1 S j F L Z G Z s Q U F B Q X d Q Q V F j Q U 1 B Q U R o V X h M Q z I x N F E 1 b k F O R 2 9 p W n N L b U x Z M j N K Z E R n Q U F B Q X d Q M z R n Q U F B Q W N L a S t o T j J w Q 3 B w W H J j Z 0 J P T m p W a 1 d q N 0 x m a l h Y N V F B Q U F N R H d F S E F E Q U F B N F Z K N W N 2 M X Z V Y n U 3 U G R U a 0 F K M X Z V N G F y M U d Q c G R y c 3 N C Q U F D Q T R T S G d C Z 0 F B Y 0 t p a U 8 r O T h j M H J Z O W Z 0 c k d 0 e W R 1 U z R M N E V U W D E 3 d G J x M F B H W T h W Z i t Q T T F 1 U z R M Q U F B Q W h z Z k l k U U V B Q U F B d 0 1 2 V S 9 1 d W Z J Z j l W R U p t d 3 J a T F l T W U x B V 3 R a b T Z z O D V i V i 9 u N U w w M 0 9 k V m t B Q U F B d 2 Z B V G N B Q U F B W j R E N k g v M 2 c w T k 5 s O F l M S E s r T k Z 1 U z R M Y 0 x x N 3 Z 0 N 2 Q 5 b 0 Z q N 2 p i Q 2 J R Q U F B T 2 N q N E F Z Q U F E a E R O T n g 3 O T M v V T V 0 a 2 Y z R k p v V D k 3 c l R 3 U U 8 r Q 3 k x Z W 5 K Z E t p R D N p b U 5 T V G R q V W p K Q X J 1 T E R k T 0 R R c D d I c W k 4 Z 3 R m L 0 t 0 Y 2 x 3 c 0 F B Q U F q U j h B T k F B Q n d C b W 0 3 N T U 1 V m t x N 3 V k T 3 N D d D Y z R l h r d k Z 1 U z R U a 0 d 0 U l U 2 M X h R e H N E Q 2 Z z M V Q 4 S i t J d k R u e k x r T k F B Q U F B Q U F B Q U F B Q U F B Q n l p Q k h j Q U F B Q X d D a F p 2 M z c 5 Q X d u R G 1 D e E p i d W 5 i U z V Z c 2 V U N 1 h a U U l B Q U F E T 0 p P N W N G d 0 F B Q U F B N F U 4 V X Q 2 M k 1 u U n B S R V R Q U H J r Z 2 k 0 Q V F B Q W d D d 3 l j M T B B Q U F B Q U F B Q U F B Q U N H Z z R B Y k F B Q U F B Q U F B Q U 9 C S U J O d 0 F B Q U F B Q U F B Q U F F Y 2 k 0 Q V l B Q U F B Q U F B Q U F P Q k l C T n d B Q U F B Q U F B Q U R B a 1 F p N E F R Q U F B Q U F B Q U F D T 1 J N Q U 5 B Q U F B Q U F B Q U F I Q W t B b T R B Q U F B Q U F B Q U F n Q 0 1 S Y 0 F N Q U F B Q U F B Q U F B S E l t Q U d 3 Q U F B Q U F B Q U F E Z 1 N B V G N B Q U F B Q U F B Q U F B Q k h J d U F H Q U F B Q U F B Q U F B R G d T Q V R j Q U F B Q U F B Q U F B d 0 p F S X V B R U F B Q U F B Q U F B Q W p r V E F E U U F B Q U F B Q U F B Q n d K Q U p 1 Q U F B Q U F B Q U F B S U F q R V h B R E F B Q U F B Q U F B Q U J 5 S m d C c 0 F B Q U F B Q U F B Q T R F Z 0 U z Q U F B Q U F B Q U F B Q U F S e U x n Q m d B Q U F B Q U F B Q U E 0 R W d F M 0 F B Q U F B Q U F B Q U 1 D U k N M Z 0 J B Q U F B Q U F B Q U F J N U V 3 Q T B B Q U F B Q U F B Q U F j Q 1 F D Y m d B Q U F B Q U F B Q U N B S X h G d 0 F 3 Q U F B Q U F B Q U F B Y 2 l Z Q W J B Q U F B Q U F B Q U F P Q k l C T n d B Q U F B Q U F B Q U F B R W N p N E F Z Q U F B Q U F B Q U F B T 0 J J Q k 5 3 Q U F B Q U F B Q U F E Q W t R a T R B U U F B Q U F B Q U F B Q 0 9 S T U F O Q U F B Q U F B Q U F B S E F r Q W 0 0 Q U F B Q U F B Q U F B Z 0 N N U m N B T U F B Q U F B Q U F B Q U h J b U F H d 0 F B Q U F B Q U F B R G d T Q V R j Q U F B Q U F B Q U F B Q U J I S X V B R 0 F B Q U F B Q U F B Q U R n U 0 F U Y 0 F B Q U F B Q U F B Q X d K R U l 1 Q U V B Q U F B Q U F B Q U F q a 1 J R M l h I Z k F B Q W d B R W x F U V Z U Q U R R Q U F B Q U F B Q U F C d 0 p B S n V B Q U F B Q U F B Q U F J Q W p H Y m t 1 Q U x K c i 9 m c j F T K 0 p T U 2 E 3 T E F X Q n N N Z z J q d 0 x M d G 1 i a 3 V C M 0 N t T W F S c V c v T G 5 1 a H d Z a G t U a V R z U G 9 P d V E y a k g y M l l k e W Q y d 0 x C Y V F 5 c H c 1 W j I 1 N 2 9 j Q U l B e m g x d m F z S F R w M H B a Y 2 x 3 U E l G b m V 1 Q z R E c 2 l s d l d m e H J T U m J r d U I 0 Q 3 h 5 U l p u V G 9 I U l F 0 M X l L Q 1 B 0 T D J m Y j B 3 e m I v b y 9 j R l F a T 1 J m M E h B R 1 J U M 0 R R d m t m U n l y c 3 N C W k F 0 V G x B Q U F z c 2 Z n S 3 p n d 0 d t e m J 6 b l V S T U V 6 O D d R Q U F B S U R S e F F q d U 0 5 d E d X K 0 t T R X d D b m p K R 2 N J b W 1 4 S k 1 t M j R 6 S 0 1 q d H l X Q 0 R o a k Z L a n J 1 T T I y N 1 l T U 0 Y w e k F B U X p E Y 0 5 t M m J Y V G R E a 2 1 L N U x o S W N B Y T N i Z H N G a 2 1 R W V J v c 3 R i Y 3 g x Z 1 F B Q X p t Y l k 5 a E l a U m 5 H d X l 3 R 0 1 C Z 0 x 1 T T V o d G 1 s O V p z W F F w b D V 3 Q U 9 H W F d y b D k v c 1 d I Y m Y 1 U W s y e k R l V 0 x G O C t j V z V M a E 5 3 S m x p N 2 J 0 M 0 x P a k V G b W N 0 M U 9 m M D d j R 1 p i d T M 3 O X h Z W m x K Z n R U Y V N Q O U t R Q m d w T m F 1 V y 9 j e V U 5 c m l U T V V V S l F B Q U F B Q U F B Q U F B U n l M Z 0 J n Q U F B Q U F B Q U F B N E V n R T N B Q U F B Q U F B Q U F N Q 1 J D T G d C Q U F B Q U F B Q U F B S T V F d 0 E w Q U F B Q U F B Q U F B Y 0 N R Q 2 J n Q U F B Q U F B Q U F D Q U l 4 R n d B d 0 F B Q U F B Q U F B Q W N p W U F i Q U F B Q U F B Q U F B T 0 J J Q k 5 3 Q U F B Q U F B Q U F B Q U V j a T R B W U F B Q U F B Q U F B Q U 9 C S U J O d 0 F B Q U F B Q U F B R E F r U W k 0 Q V F B Q U F B Q U F B Q U N P U k 1 B T k F B Q U F B Q U F B Q U h B a 0 F t N E F B Q U F B Q U F B Q W d D T V J j Q U 1 B Q U F B Q U F B Q U F I S W 1 B R 3 d B Q U F B Q U F B Q U R n U 0 F U Y 0 F B Q U F B Q U F B Q U F C S E l 1 Q U d B Q U F B Q U F B Q U F E Z 1 N B V G N B Q U F B Q U F B Q U F 3 S k V J d U F F Q U F B Q U F B Q U F B a m t U Q U R R Q U F B Q U F B Q U F C d 0 p B S n V B Q U F B Q U F B Q U F J Q W p F W E F E Q U F B Q U F B Q U F B Q n l K Z 0 J z Q U F B Q U F B Q U F B N E V n R T N B Q U F B Q U F B Q U F B Q V J 5 T G d C Z 0 F B Q U F B Q U F B Q T R F Z 0 U z Q U F B Q U F B Q U F B T U N S Q 0 x n Q k F B Q U F B Q U F B Q U k 3 a 3 p u V U J S b 2 1 S N n d M a 2 l t M V p r c E Y 4 K 2 Z G N F h C c W I 3 N F d k N n d J Q U d w d D F U L 0 Y 0 W E 8 2 d U 5 z a T J i V 2 1 N d m c r a U h S b 3 R Z L 1 h 6 U l A r Z V J M M G F t O G J p W j U z K 3 R C d j F I a G g 3 e G 1 w N 0 4 r b z R u a n d s N k x k e T V F d 0 p 1 S T A r Y m 8 v S m l t c m I 5 b 2 1 E W U V W a k 1 W T m p i N V M r c m V U Z j N 1 N X h I e k R h Y U l j a 1 J h T l I w L 1 I 0 M H U 4 Y W E y M l F S R H V V V G R T c k x 2 V H Y x S 3 N 4 a E h v d i t 0 T X U x S H R n Y k t E Z F A w V T R u a H g x O U Z z N T V Q U 0 F P N z N 4 N i 9 t d j V 6 W m p R a X d X T T B 3 e j J V W j F k S F M 0 N V B 5 L z h X R D F i R U R T L y 9 X M U R a Q X R 0 R U 5 w T 2 p v N l h K N m l J a 2 1 T W l Z t R 3 h r N G J K T k V P W l J Q M X F n Z j Y 5 O V J 0 N n R X W m k z c W Z o d j Q w N H p i M U h q Z 3 o w Z T Z m W W 1 Q N G V I S z A w V y t k Q n B 6 Y 1 d L U T N m d V o z W H Y z R X d z Q T Q v N V V 1 b D N H T z Z U T F B N U X l q S 3 N m b F F 3 N 1 l 0 b j N Z U 2 x o c n J M a T F 1 c k 1 s L 1 B 3 L 3 Z P L y t 6 V W 8 y S k p a N k 5 6 R E F T T k V P b 1 J m Y W 9 S R 2 p Y c U V Y N n R V W m o z c V B Y c W o z d 0 J t T m R o O W 5 I U H F 0 M 0 h K c X d H M G 9 l U 2 1 G Z W V Q Z k x n K 2 M v N G 5 s W C 9 m a 2 1 W K 1 J E R m V 1 Q z R i V G l a M k l S Y X g v Z i t 4 S H I z L 3 I 1 U j l 1 a X l q W n F K e G 9 X S U N S b 2 g z Q 0 l O Q U 9 E U k g x Q 2 9 O Q X Z U c k R V T z h 4 Q 0 5 S N z R B e E N 1 N D h 4 Z 0 g 3 c l Z I T m l 3 S j F x R E w v M T h p M U x 4 a z h v d X Q 4 d 0 5 U d l h o Y 0 x w e T d L c 2 p j Y 1 B C M i 8 v L 3 k 3 O T V i d W l V V U Y y M E E 1 a F N H a U h C b 1 Y 2 a F N H a F h w M F J x U G N Z R X V v O T R I a X B k d i t 1 b H o 2 K 3 R M U 3 E 2 S D d U W m N 6 S 2 R h R 0 E w V 0 p a M X N i M n h 1 R H R Y N 3 V R Z m 1 1 M E 9 X M U M r Z F F s T E R m Z X R h c H c v T V R D W D N N U W p K T X h U W F B 4 K 0 9 y O E I 4 N i 9 i W T V Q e W M 5 O H o z b T l n S 0 d n S G N L U T B R N m R G U F V L U T B h O W N q e n F Q W W F N Z W c 4 N F d x c m R 2 L z Z m e n l r c W 0 x V D B J T 0 U y e m 5 T b W F T N H V x c 2 g v N E l P M 3 p Q U 0 x m b X R V T 1 N u Z 1 R q V 0 d r b H p u M z d E Z z I 0 W m h U T T l 4 b W V B U W h t R k 0 v O G h Y M 2 5 l W E p K Z G 9 W R E I 4 d E V N W U 5 0 c W h m b E d 2 T U d 6 V U s 4 Z W k z b V B Z c V B l Q U k y V z A r e G R k c y 9 o Y n R Q c 1 l L d 3 p E b U g 3 R j M x N 3 l E Z E Z 2 a l N v b k J k e F N W N F A 0 e l p j L 3 Z z c W Q 1 L z U 4 c m d z R F o v S D Q z R i 8 1 O W l 1 Z l B F L 2 R E U W 9 3 S E x S R E d E Y m F v W D V S c n p C c z F D d k h v d D V q M k t q M 2 d D T V p r c 3 h 2 d i 9 M S j g y a j N N Z F o 0 Z k 8 2 d m Z Q U F Z X O D R Y L 2 R h b 2 N W T E F u V H J q V j F K V 2 N L Z m h y T E x q T k d C S V p s R l o 0 R F p 4 e G d 6 R F J 6 d U V F Y U V k N m h Q M U N p T k N 2 W E l r N m o x R 2 h I b 1 B P R T Z x M 1 M 4 c T l k O U J 1 N C t 4 e H B E T W t 0 S 0 N 6 N G g r Y T l R N H B W R X g w d j Q z R G R P W W s 4 d k N 3 T G t N V T N P V W V j Y U 1 S Z 1 d E U l R 1 R X J L Q W R 5 a 0 M 5 U W x a U X J 4 e U Z l b y t z b 0 4 0 R G p r R z d E N G g r Y T d R N U p l Q 1 c w b G J i T l Y x R 1 R h N E x B M m N 5 V F d P M n V q N U h v a k h C M E 5 F T 1 l j U m 9 o M 3 F o W G 1 I R X F G Z U 9 R N z N I a U Z I d k F V Z W g z Y 2 V Z U j c 4 M X V w d 1 V j R X R k d y 9 n T n d 5 a k t k V U h n V E Y y Z k h T N E h 3 V W p R R G 1 G R W F J Z j Z S T D N D a U Z D d k h J b D Z q e E d o M 2 d P T 1 E 3 d V B N W T E r Y T N R N U t l Q m 1 D R C t 5 a G M 4 U 2 h v d l B E c k t G e j F J M z N n d G t D N T h s N S t C d m h X e m h z d 1 E 0 Q T N V V l N L S X V q Q k l u Q m R 3 U 1 p 6 c V F I W H l P T U J K O G Z w Q U 5 m S T R 5 O F g 0 Z 0 c v Z 2 N P U X Q v T D J R R G 5 5 U E F P Y W l 2 Q V B W Z z F E Z 2 w 0 T 2 F Q a j l I Q 1 p 3 d U R 4 V 2 N G b z J V c 2 Y 3 Y k c 4 b X Z I N k 9 L e m R m c m l i N F B S d 2 1 j T E 9 E M V J O N E c r V V R l e X l D a 0 J O d 0 F B Q U F B Q U F B Q U F H U W k 0 Q V F B Q U F B Q U F B Q U N P U k 1 B T k F B Q U F B Q U F B Q U h B a 0 F t N E F B Q U F B Q U F B Q W d D T V J j R U 9 X S l l Y Y k x O b T J u Z X V p Q U J p a j R o R m J z U 0 J 0 R U 0 0 c 3 N a Q 3 Q 5 d n F F c k 1 U Q W 4 r M V k y R k l z W k N z V 3 N t W E Z z M W N Q N k 4 r Q l U 2 K z l Q c U Z v a H p Y Z 0 5 v b T R u Y X J 6 O G Z E Q T J 3 S U F N Q k N P O T R B a 2 Q 2 N E x j T H B M e E c y O S 9 N L 3 R x W j l Y M 3 B H d i 9 E S l h 4 a m F 4 c 0 s w L y 9 s T m I 2 d W Z s b n c 2 b 2 R L W k h k Z T l F T l d H Q l c y N 2 Z 5 T T h q Z E I 1 T G F O T 3 Z R N m 1 m N T E v b l U v R 2 t r Z j M 1 T n Z 3 c X F K Y U R 5 W U 5 3 M n p K M H p 1 M E J q W n V T L 1 k r R W J k b D Y v a D l Q d k l l M n J 2 a E 9 r V n B x R T l y M W Z G a G 5 Y U j l R Z m p u b l d Z R C t O T y t Q N i t E c W 1 C Y m U 0 S l B w V G k 2 e W 5 J a l p p b 2 V I Z H d E a k x U Q m t H Q U 1 2 M W h 4 c H Q r V E p O M l d P Y 3 R W c z J o W F R q d D l I R k c 2 e m x Z a l l H a i 9 U c F J X M z V Z L 0 t j K z E 2 S W F 5 O W Y 0 e E t r b V p j N X R X T V M v T z A 4 Y 0 d R a W l l N 0 5 P W D h 2 R k Y v c l R p O X h D T z I 5 d n d 4 b 3 V K S n B p W X M 4 S 2 J 1 a j N a W U d z N T N B N W R I Z m Z i M T l W d G k y d n B v V 0 l a T E t x c H k 2 W n p i O C 9 2 O H J M M z Y z U T d G d z h u Y m l 6 N 3 E w O F J G M 3 Q 0 Y k R R S D l P O U R i c W V w U D M v M U Z V T 0 Z X V z N t R m h t W m R t Y W Z x W m I z c j g 4 S F Z N Z T E 4 S 2 x u c D g 4 d E 5 Y Z k F Y Q l F N K 1 Y r M W J V Y l h z V D B p U 2 Z N W F N u S 3 Y 4 Z l c 2 M z U 0 O F I 3 W D h 0 S W t s e W V R M W Q v S G V G U T N w T i 9 h b G J G M V h 6 b n J q a W 9 l V D N u c V c z K 0 9 V d G 9 I N E R j T G I x O X d m V n V E T X V T W n E 4 M H F 0 N U g v S m x k Z j l i S G c z c D h M c 3 h T V k x K V k p m T y t X e D J 2 K 2 M 0 N F h o d j Q 0 T W h o Z H V T S j N J W G Y 4 d 2 5 Y N U d y M z I y S H l y S 2 s 3 V T k w W j J R M X E 3 d 3 F y S F N w W V V k T T h i Q l V 0 Y 1 J 6 M G 4 x c 2 Z 5 c X N S Q 1 I 1 S E R E M U F x O E t L c k p Y U H B 4 N k J O d 2 5 Z e X Y x c F Z P U z d E N E d X Y m k 5 a 2 0 x M U g r Q W 0 0 d E o 3 e j R h M T c 5 V 2 8 5 c j l t Y X N r b i 9 D b 2 9 6 N n d v Z i 9 q b k 5 z V T Z C b j d x e T c 5 W k t K Y 2 5 1 V j h y W n F 2 d F V Q Z V R K K 0 p E Z n l r O U Z V N H d W Y j g x T G l u N U h F Z T N 4 Q W Z k S U c 3 N V h V a E h O c 1 g 2 L 2 I y d n l O Q 0 Z m N W s 4 c U R a T V E 2 W m J z d U t T W k N q U 2 F t d k R n e U Z G M j I y O S t Z T U 9 6 Y m 9 p V H p Y b k V U Q U I 2 V 3 p M M X V a S F F q c X l Q b G 5 a Q S t N T X p i b 2 l l Z E J W d n l X d X p R K 0 h C b n A 0 d n k 3 N 1 J x R n M y M U w 3 S V V 1 U k R s d V J U a 3 Z S Z G x 1 a D Q 1 Y U N 4 e X g x T m l Y R D V w V j M 1 d X Z Z c n J n Y X R 2 V m Z 6 M 3 V x b U 8 v U j l J d n p C c j E 5 U 1 k x Y j R i Y V F F c 2 5 2 N G p x K 0 4 2 N W 9 w e T F 2 L 3 N B Q n Z D U U Z t e T I 5 Y 2 Z m Q W p l a j h h L z J x W H B Z O H N I R j V 1 L 2 R w e G F T O U w w Z F Z 2 e V d l L 0 x j M X B n V T M 5 R z Z u Y 1 d a c T N o U F h w b 2 R E a X J U W j h n U U 1 q W n Z p V m w 1 a H N n T j Y r O T V P a F p x S E h u W k 5 1 Y 0 N y d V Z m M S 9 s T F V 2 R D l a Z i s y R U p N T S t a Z j B j L 1 R 2 U W J U V D d V M 2 V Q T G k v W W J D b m N t b X h E S X U x M n F t M F p x Z G F E Y 1 I z Z G 5 D e C 9 m b 1 d w T 1 Z m M X Z a M F Z z M V B m V 3 l 4 c m N H M V p w T j F T U i t Q Q W 8 4 a E R U W m F P Y k 9 q K z h y S D N s Y W p L N X c z Y 3 B 1 U 1 h t d k l W V S 9 r Q m 5 M N 3 N S T m N 4 b W l R N 2 k x Z l F w Z l l m V D k 5 L z F u Z n Z p T 0 8 5 M W t Q e D F M R z F G Z X Y r U G 5 a c 2 Q x e n Y z a D h j V k Z r b H l l V 1 Z M d j F h V W N a O X B p a 2 R X a G R M d m N k b H M 5 e n F i T E s w K 2 R k Q l d R b E R i W W N T b X Y x Q j M 0 R E h v V W Z X e D F K W E V V O W M 1 R k Z C e G F D T G h O T V F B W G N X R 0 t Z a D A 1 T U 1 U Y V R r Z 2 V M U k x j a 2 Z P a H N 0 c m Z s e H A 1 Y m R H b E R K N U 9 H L z N U M k R k Z E 1 j T 0 F E Y S 9 W S l l 4 M 1 l u Q n R 5 b T U 0 a V Z R K y 9 F M U Z Z M z h H T 1 c z Z X F Y e D J m S 2 l 0 d X l v d j F 2 b C t q e E 8 1 Z j N S S U 1 v b V I 1 R D B 5 L 0 8 w M 3 R Q a D J U R k R l M T h P a U p Q d 0 9 o e m h B c 3 d W a V V Q S k x y c i t i N V h J N n F Z N 3 g 3 e G x S d V N G R 3 E y d F B a b k F 4 O V F I T j h Y V j d E W l V t d m Q 0 Q y t k T H B q U X Z X M m 9 4 Z E t t a H d Z V E d o a V N r b T J S Y l J s Y S t 6 K 2 R j d n Y 2 Y j k 4 c X o z S n I 2 Z 1 Y 1 a 3 E w Q j J 5 Q k p z a E x k N V V r U H V C T X h h Z E s 1 S G p Y d W l L d j F Z R U t 0 Q n l 5 d C 8 y V l E 1 M y s 1 U U t i c j V P R T Z u Q z J 2 e E Z B c 2 x Q e k 1 4 W U s y d G o 0 Z T B y S l B q T T Z W Q T h m M 2 R m Z X A 0 N m R t N T V D T C 9 o M F l t d E h z V D N 0 c T N 0 Z W R Z Q m l t c l p M S n A z L 0 E y L 1 J l W E Z z Z U N a O T h 3 e l M x Y j B S V i s 4 Y k F u Z k M 4 N j N 5 c U 9 a Z T Z E K 0 R N R l d 5 M l R u e U 4 2 V k 1 p M n Y x T E s y N H J l R 3 p n N z F W N X h Z W m N Y Z j N W b V g 2 O F p 5 Y 0 d m d j d C Y 3 V k S n N h N n Z 0 V l p j c 2 h L M j d L N 0 F 2 L 2 F O c U 1 J d G x o Y m U 1 S m Z M W S t q b z F w a l U 5 U 2 N v b i t P U 3 k z d j Y 5 O U V Z R 2 d M d U l Z c U h s V E d 2 b n V F M j V Q R V p j b m t O V 2 J G a 0 E r U E 9 N N 1 R 5 O C 9 s Y T k z O U J 0 U j J 5 R k F 0 S 0 8 1 N E t h K 1 h u K z c 3 O H N H U 0 t T e T Z 2 R k 9 1 d z F Y W W t 1 V z l Q U U R M U 2 d o Y X J S e n R s d W d j K 3 c 5 a l p Z S 3 V s Z H V E R 3 J h Z E U 1 T 1 N Q R 2 U 2 W l I z Z W V r V G 9 6 b G 9 q W m 1 y T E t x K 0 p x b H p i O E t x a n h N M X l h d U 1 T c m V O a k t 5 b l F 1 d 0 p s a X p n Z D l h d G 9 a V j Z U T m x t M F o y d n B v V 0 N 2 d n l B e m l 5 d W U 0 T m V u Y z V D a m x m Y T l F V T N W N C t z V m V G Z G N r U n l S d i t X M D R Z M z d y L 0 x L Q j Y 1 a 3 J U d 3 E z W m J Z e G h p c z V E V U 5 Q a V Z q M 3 l J U 0 0 r N k 5 E Y j R N a 3 F h T i s 0 Q U 8 v d 2 d u R G F 5 U G N l V 2 t C Z D l S V 1 l K e X B j L z R z b 0 c x U G h u V m t R M H l M U H h x U U Z a Y 0 1 3 N V p 4 a 2 h P S W N M Y j h V c G R t W F o 2 b m 5 j O G t M e D F v M 0 p i U T B T M 1 J q S 2 x L S k d u a F R Y N j V m V k s 0 e G R i M k o 1 T G h q M i t j b 1 h u W E p F Z C t I d H V W M E l H M y t q O H l i e n V T V U x p b H V 4 N z V p Z z E x T k d U V 0 N k T n R L R E I r Y U o 5 c C t u Z G c 2 R W F y U C s y c F l Y d j N h T G h B c V N 2 W m w 3 W m w x a j F m V W U 3 N m 1 J N k d o R G 9 i T F Z X Z T F m Z G w y N l p I S n d Z Q 0 R v L 2 R Q Z U F I Q U h M d D N m c z Z G V 2 5 2 d j g x T 0 Q 1 e V B i b 2 1 y d F c 3 Z 3 E w T l g z W m 1 a N T d 4 e G Q 4 Z W d R O X E y U T V a Z S s 3 Z U I 5 N y 9 5 a m t E c T V L d V R q L 2 V z d U 4 y Z F g 2 V z k v W W 1 v c l h q R W x w S E Z R M E t Y d D d 0 Y 1 Z r S 3 F Y d V p W W H F H a D l m Z U h a T V d T S j U 2 R H p a W U t L M T N h O U 9 0 U T Z u d n I r L z R x W C 8 3 e D J T c 0 h U Z z h F M 0 V P M C t 0 N 0 9 q S j l M W j d s M D l t Z n l r d 0 Y x M T Y r c 3 V D R n Z n Y W 1 6 U H h 2 U U 9 6 O E x 5 W X J i V 3 Z h S l F M L z d u S D l k b m d v b n V Q W G V j M k c x S F V t M m t C T V d l V E l 1 c G V n W k l L V 1 B S T W 0 x c F o v e W E v e T A 1 R W Z w R C 8 v V T N t Z l l s U n c 5 b V d 4 N G p t N k t 5 Y k p z a F p 0 d G V R c 0 1 I Z C t Y M E l 2 Z m F G U F p i T G V X Z m J M L z l 3 a 1 l h e n c r U T N N L z V O U E d C N U 1 q b 2 N P d G x q b 2 J N Z 0 5 n W D R t a G l y b k p M N n F I M W 5 W L 3 F 5 e X F k c V h 1 T j k y W k k 3 T m N Y b F B q W j d y a 2 N p Z n I 1 d E Z O e V N N Z F Q 4 R F F x a S 9 s e T k 5 M V N m R 1 c z M 1 d Q d 0 o 1 M m 9 U Z D F T W G U 2 W G M r S H R m Z m x M S n g r S D R I a U d s T m 5 m e V l a V k 9 4 L 1 B h b z l M M F Y 2 Y m V Q e W R o O W R k V F p h T 3 Z C M l Z L S G p s a E p o V z I 2 Z m 9 Y V S 9 E e X J h Y V d 2 V k Z 3 T X F x c U p y U E 5 Q V m 5 K K 2 5 R K 3 R q N m p p Y X J F O U 5 1 e E t h c 0 N C e m 0 3 S 1 p M b m t M V E x V Z j d m N G 0 0 T T d y c m 0 r U j l v R l B 4 a H p k b U p u e W J I O H l J a W 5 6 c z V s Z l l l c U N y d 3 c 4 O T I 0 d T B i L 2 p U R E Z h L 1 d t N l d N a F c w O D d 1 U 3 R M W m F P b U 4 v K 3 p z d G Q z a W o v V T l m L 1 p v Q z d W Y V d 2 Z n p v T U t 0 b H F a Z m x L Y 1 o 3 K z k 5 M m Z h c U 8 v T l Q 4 N C t 1 L z J W U T d m W E o x M 1 A y Y m Z r W k o r U E N i U W 1 0 K 1 V s e X l G e C t 1 V X Z M Y j A z V z c x Q n p R c T k r d i 9 k c k J v Q m N h R D l x W l F 3 M k d F a X M w M W F z Y z J 3 d T B w a n Q 0 N z A 5 Z j R q M C t m M 3 d 6 U j h r K z R m a V N h W m 1 Y d F k 5 e D F m e E p G U E x Q d F g 3 T 0 R F Y X R Q d n N S L 3 N y b H h W U D l 1 d G x z e n h h L 2 l s R G 0 z O F g w c k p Q Q m x S W X l U U 1 V Z d 1 h m N H J N a 0 9 U c n d S T V U 2 T W N l U U 5 Q T 3 l Q S F U w S m 5 S Z 2 R W U 2 0 y O U Q w a S 9 x Z m 4 3 W i t h L 2 Z C O U 1 R Z U U r S W 5 Z c G 1 O c m R z N y t J Q z d h c W x I O D Y 3 M X l i Y V R a O D N T U n p L Z V R I d D l R b X Z 1 S F h n c U E 1 Z m I 2 S E 9 m K z E r U D Z O a W V o R U x O b G 9 M S E V q b 3 h K T 1 M 5 W j N 1 S F Q 1 S V V h V 0 V W Z W F D b k N R c z k y d j l H U l A 1 e E x z M z d V R j V Y N E 5 a Z F Y r c l d S b F g z V H J M d F N K L 0 t h T 0 9 2 U T V L U 1 g r V D d P a 2 c 1 c 1 p o a n B O M 1 M w V T F k b 3 d s T U 9 4 V n V a O X Y 1 Z j V F d l g 1 R 3 B X T m l X W j R B c F N Q c X k 4 Y U d n b W 5 i M F B 4 c k J N T H J i S U R Q d C t D W G N i R 3 Z q U T Z H d U 5 x a j d 6 V 2 s 1 a 0 Z E T G d i N z N G M j Z S a X F x R 1 Z E d z R r R 2 x L Y z Y 3 T T A 1 Y m Z o V F g z Y X A 4 b U x P d z l t d k h s Z j A z V 0 M w T z J U d l J m S F V j V G V 2 N 3 J 5 V V d s Q j F x T T B y Y n R B Z W M x e k J i N m Q y R H d S c X M v U G F G K 2 E y e k E z K 2 R T T k d q c D N a O E h 1 K 1 l I T j d U M 2 x h a m F q a V M w O U Z Q N V B i Y X o 5 Y 3 A z a 3 d 1 S l J k c 3 R X W W x r M 1 Y 3 e j Q w N F p h Z j J y Y l V t U n J p d T l 3 c T N 4 M U d N V z N a U 2 I 4 Q j R B Y 2 l F d j M x Q z h h e E N O b l Z C R 0 9 5 b E p p W E Q z d E I 2 R 1 M z T D N i Q 0 l 0 U X p L N 0 R 5 a j d 1 N H I w V E Q v Z U 0 x e k p B Y U x I Z H N j V k R T Y j N N Y T d H T F k v L z V L O H o 0 e X J k c m l s S 2 d z M l c 0 a k Z i a z g v e D Z z R G J V Z m t L R G M y N E x M c 0 x p T 0 w w U k 1 B O V J P V n p Y Y W 4 1 W V c z Y m t E Z G d x S G x Q U E 9 O e X Z O M H Z S T F R q N l h D d n k x W H l L O H g r Q S s 2 T 2 h v U 0 N U Y 2 5 H e l Q v T z B M a W F 6 R C 9 O a W Z s Q 1 Q 3 Q U h 1 W E N N M U 5 X W T V o b m E v M l p F Z T E 2 T X F P W m N y M n J P O D Z Z V 3 Z t a y 9 r d E R X U j d 0 S G F w N 3 p 1 Z n p V Q 1 B F V G k x d 0 9 K Q k Z Q W G 1 y U 1 U v d l J o S n A y b m h q N U 5 2 Q i t E R m Z 2 R G d G Q T B 0 b W Z 5 Z S 8 z U U N a O W d k d U 0 r N 1 A 4 S m Z 2 d y t w a W E 5 L 1 h l Y V h p U U J 6 S W 4 1 c 0 J l Y z I r b i 9 D V 2 1 w b D d r V F k y S W s 2 V H R U N G J W Z W p E W l h s U X Q 4 N m h t W l h k Y m V i T E w y R 3 k 3 d X c z S 2 1 N N 0 o 3 R D J L Z G l D Z W d K U 0 l F O F N O R l d W e l B M c m d M O T M 5 M T Y w V G l 3 S m w 5 R i 9 H b 0 9 w V 3 c 3 W j R 4 b 2 l o O U 1 2 K z B 4 Y z A 2 d S t 6 M 1 h r c 2 9 m e l N r M 2 V L O U 8 v Q T B J e G 1 m N W 9 4 W l p F c G 1 X b U g 4 b G E w K z B S W l g v V S t I c l p r e F N W d l F m W l B N c 2 Z D b H R i O V B L U 0 9 0 Q k h y a G t 1 Y X R N S X I w M H h P b F R q L y t t U 2 Y 2 O D A z R k Q x e H F Y Z m E r e E V M M j V s V l B h M V p z Q z J s S H V N S k d G c H d R e k p F S 0 t u a G F 5 Y U E z R n I 4 M F l B U 0 F 5 d 2 V 1 Z X U 1 a U Z v U E p o d j V p b m x 1 M V p 3 L 3 R I V U Q z d m Z Y e V V V W V d 3 O G 1 0 U E h Y U V U y N U l F O V R W b l h 2 W S 9 Q R E l S M W V u L 3 d 1 V W p 6 S n B Y T n Y 3 e j Z w M k x 3 L 3 J z M F B o V F Q v Z X I v S 1 o v Y z l i Z F F K V G p 2 Z T h 3 U U 0 r Y 2 N u d H c r M z J x b C s x R m R p e U R B b F g w b m Z m Z D J 1 R j h O c V B a R H N x N W J j N G x k S l R m O E h r T k V P U 3 g x T l Z z W T g 1 M 3 R l a k d q b j A 1 S F V Q T n N u R k Z T W W 1 u S F p n T V h I R 1 l J a m p 5 R 2 E v U U Z m N n R L O W p R K 0 d k T 0 N 0 Y U s 4 N U 9 L U D l Y T n F T U G 5 k M 1 Q v V 2 I r e C s 5 b m R 4 b j V z L 3 Q 5 W m I 4 N H d m L 2 p U S G N a b W 4 z Q z F F b E l z b V Z 6 L 2 U v R V Z Y M U 1 x K 2 1 Y T 2 h S d E R O d E l U b G o 2 T k 9 m c k w r d j c 0 W G s 4 c 3 R j a 2 5 w U D h s U T Z 3 N l Z 4 M D k w S 2 p E U G t L e k h s S D I 4 b 3 I 5 Q 1 V Z W n c r M D Y 0 Q X V S Y n R z R E p H a U N i U D F x d l h Z a G h s c z E y c V h w N D h r T n I v Z W p S M W t E Y n R m V j R W V l N m Y m l H M l B o M U t M Y j B q S k V j d z l w M X V T c E Z p S D l O e l h r c U 5 U S j U r Y j J R N k Z X M j J G V z B l V 2 1 1 O T V L W n p h e i 9 I N 1 F p c V l F T k c w Q y 9 N M F l a R m I 3 W W N U c V h h b 2 J N N 1 E 5 d H Q 2 d 0 5 K T D M y e n Z k Y i s v M k 1 4 W U F Q Z 0 V W N T Z o e V N 2 Y z h v M X p L V E R P b E c r Y 0 l Y K 0 p P Y V R S R U h D b V J N e n V 0 U 0 N Q R m J Q N 0 R K W E 9 1 c 0 V u d D l k U X V O V k t I a X d y Z V F K N j l n Z V M 0 V T N 6 b m 9 R T 3 J 1 b D d l c D U 5 c j N T U G J N b X Z N S F g r b C 9 O V G Z W e j Z 0 R D R u R H Y 3 V E h Y Z 3 J w c F l E W V M y N j B h Z U p T M D c r U l l 2 K 0 h S a l l h U G F u S n p U c 2 l L b j l T U G R 4 L 3 F L Y m Z K c T R L T G 1 2 U k 1 6 V 1 M 5 L 3 F 2 d V R i U D k 1 V X F L V z d Q N D B G Y m I z O W 8 2 Q k 1 q M 1 R P b i 9 V Z n d K L 1 E y V 2 p w a G J 2 Y W V 0 M i 8 4 d k 8 5 R j h 1 T m h T M n Q r O S 9 r b W t B b n V Q S 2 t w Y m Y 0 V l R v e j J j L 2 5 s N 2 1 V W C t h U 2 J k b X l i Z W 1 5 c n l j R G 0 5 W D N k c V l l d C 9 L T y 9 J e j F P M E l 0 b G w 3 L 3 Q r U n h S S D Y 1 c W Z P K z F Q M 2 M r V 1 V t Y T F r Q U 9 D M E 1 G S k J L V W 0 y Z y t 6 Z 3 V y O G h R N m Z T a H g y T 3 R C e E 5 h O D V N T 1 d R b E R P N T R N e V J 1 U U p p N G U r U G l 0 b 3 l H a E R m Z U h G Q X Z h Z X Z j W F F j M j d 6 b i 9 T U l h t Z G R M d z M 5 W U k 4 V G I w Z 2 V l T D A x Z S s z S z l T Y z d J U l h m R F p m Z 2 R K a 1 g 5 S z B z L 2 N n S k R 2 U l h X N 1 Q x Z j l y Z V B m L 2 d t c m M y Y n R j O F g 1 b U V l c z h a c 2 x L a k 0 z c F o 4 W W F B d T R S N k 9 1 T H F T V E p s Q U x q R E F W S 1 R R W E t Y Y 2 9 2 T l p W Z l p n N j R z T n Z S e m Q w V n R L c V B M N 1 E 5 d y 9 I M k l 3 b F Z 6 T 3 Y v V E 4 r V U N 6 e X F Y T 0 R 1 S 3 F j c G o w K 2 F m V 1 d l O X Y 0 e G 9 r a T d M U 3 N 1 S F Z 3 V F Z m U C t 1 R 1 o v b 0 h 1 a 3 B L d k h V L 3 Z I R 1 J s e k J i c U h N T F Z B M V J L U H h r M X p 5 V C 9 P M E o 0 L 1 J G V z N K d G 1 J V l N 6 d z l O b U E y N 1 l 0 M m Y x Z m 1 n T 0 1 K V y 9 m M j V r N k d E a G g z a l Y 1 c W x t V m V S V 0 l m N X l a b W w 0 a G Z V c U U 0 c 2 1 1 M U N K U 0 8 1 N E t h O E F s d n Z 0 a H V p U n p D Q U 1 a M H F j S D h S V m x 0 a D J l U E t s c X V W Z k I 0 N 1 l h d H N Z a 0 d l b z R h b W 5 6 d 3 l F W k x w O F N h Y 2 N v N 2 g 0 W H V r e D d Y N T Z x R m l m T E h 6 a k p B c G 5 w Y k 1 Q V z h r O E g 1 Q W t Z Y 2 5 r T X Z m Y j k 1 S l F U c H N m V 2 5 L d j Z 2 b 3 p h a X R 1 b j F S b 0 h 5 S z c 2 T F h G d G Z q a n p J T j R U T U h U c F B 4 Y j I y c l p p a n J 2 W E h O e X V Q Q 0 5 W M z J M a H Z r O W F O K z J L Z D M v S m t E V G p V b T l H d 0 h z O G J Y c W N 3 Z 2 0 5 R D h O T 0 x B N j A r W k d 3 d k F W R 0 t v U T Z n Z j R k R 0 p w V D B a L 3 V T N X R y T k w v Q 3 p K a j J x T F V 1 M F Q w S z N K U U t 5 a z A x N y s x d U I 2 S 2 R k b X B 3 e k l Z S G d s c j J x Y 0 N B W C t 4 b H E 4 O U Z 6 W H B O b T J S S j Y v N D N t T k V l Z V F L R 2 x 0 O G F V U E h r M 3 F I U D J 6 L 3 F 6 Q W p D M D c z N V g v M 1 B n Z H J a W U 9 t R n I z Z W Z a T z Z 2 V F F X Q U 0 x S F J K R l B s O H o y c T N 4 e V h a R 2 p M Y j B Q S 0 t 6 S l R j M X I z M U 5 H W T B E c y 9 D N l l X U n Z R V m 0 2 c V k y M 3 Z i c 1 h p O F o 2 V 0 5 0 b m N O T U t q Z F A 4 Q U M 3 W V l y Z W F L M W 9 N S l V v T 3 Y v L 0 F x W H h H Q 0 x N W U d B Z X d T S 3 F r M k 5 t K 1 p T b 0 1 4 V V o 0 T 1 Y r b E k 2 Y 1 p G Y m k y N U t U c E l m N 2 J E M D d u M U J 6 Y n J D M S s r b E d M W n R a Q n d x T i t 5 S W F W c D U 1 a 0 Y z W j F Q b U F X Z k x 3 W U V 2 b 3 k r W j d K W W 1 K M i s z S G t 6 b 3 R Y L 3 Y x S X h M d m J y Z 0 x 3 d D B j S F Z V Z T E r T 0 t C N l c 1 b j R v T D J O M G V N O V J J e D Z m c V F r T G U 1 Z T d k R 2 I z W m Q x V 1 F q c l V O V 2 R o W H F H a G l 2 b H V l U U x K c z N r b l h y T T N 2 M 3 U v N F J a T H J Z Z V N x N 2 g z T m x u c W J F e m V E a D Z 6 d F B U a m Z w W E 5 H Z m d T S F F E Z D Z 0 N k o 2 V k R Y c F c 5 M n Z Q c 1 M 2 R T B Q a F N R e k d l U 2 x Y e G 9 0 S m F m a X F E Z 3 I y Z n k z S D A 0 b 2 R E e l p B a G t 1 c W J 6 c k F L d W 9 5 c V Z K S z d 5 Y W Y 5 M 3 c 1 d E 4 w O T J n N z N y M n Z V N m J i M E 9 3 c m Z K c H h p V m M 3 b j R t b 2 V V O U N K V F V 1 V F Z q b z B l N F h 1 a 2 U 4 d W 5 v R T N E M m 5 i S k t T S V h q N k t Q U G p 0 W W 5 V Z 2 9 I b D g x M 3 l G W m 9 x c U h T b E h w d W M x a W 4 1 U H N S R F V 2 Q z R w V 0 J U W m h 2 V T J X a k p W M n h x N V J k N m o 0 T E Q y U E 5 L M X d t U j l B N j Z v N z U 3 N U d S Z j B 4 W W s 0 c l o y L 0 w 1 N y t F a E J o Y W 5 L Q m Q x Z k F L e T R y Z G E 2 N 2 d j V 1 Y v Z D F Y S k Q 4 b k 5 v S m F j T U R J W j M 3 Z V R O M T V a a E U v d z Z N b H V I M H A 1 S j B h R j A w W T E y S E d a Z m t a W j d V c X U w K 1 N W W T R 3 Z X p q S k d y M 1 B v L 3 R T b W o 3 N D J H Z D l T Y 2 p u O H Z h a W l z a j N Q Y V Z H R n I r N l V C R 2 U 1 S X V 2 e U t 6 U G V o b 3 N G S l h R T 1 Z Y b U J s a G c 1 V l F x c z g x M 1 Z K Q l p m Z G p o e E t l Q U 1 C b z Z H a E k 2 S z B m b m 5 6 Q j I v U z J Q c j B Q R 0 1 q S 3 o r Z X J j R U o z T z J v W W h o W i t 4 S y 9 n c 1 U 2 M U g 3 Y m s 5 c G t E V G 0 x b G 1 r Y n l 1 M D U 3 O G 9 U Z 3 N s d j k 4 d l d 4 Q n B L V G o v Z j h a Z D N 2 U W Z x Y U Z z S G 0 3 c E h V Z m M y N G 1 6 N U 5 p b X V B d n F T d z B w V G J s K 3 l i W W t F N 0 5 k V n Y r V H k z b H Q 3 a W w y R W F T c 1 J 0 S F h v b n B v c j V u a 0 Z O M D R J e k F 3 R j N Q M U x 6 d W Z h N D h p R V I 2 L z V k M l N 5 U E p u U j l j Z D N 6 Y 2 p n V m N J Z m J 1 e F l h c 0 c x d C 9 t M U l y W F d X M 3 Z u Z m 9 L Y W M 1 O U h j c T N z Z n N C c U d y Z V d m O H V 2 T n V 6 c 1 Z q M H E 3 b m d 1 c m Z J N D c 0 d 0 M w c 3 p F e j B E N i t Q e U h i c 2 s 5 N m R z e X l w R z F Q a E J S c H M 3 W H R z W W o y d n g 3 V m 5 B L z Z k T 0 Z Y Q z F X L 0 x h c X l X U j d W c G s y e E 1 w a U o v S 1 Z r Q 0 Z Z K z J 5 M l h 6 M U F p Y k t j Y V J Q O T R N e F d J U l R z c 3 R k U W x G R 3 l 5 Z E R 4 d H B N c S t W N k x h O T B y Z m w z V U h t N W 4 v R n B B a 1 Q 1 N m h t T T l X U E t w Z T g 0 a W x T N S 9 Q T i 8 x T G Q y Y m J s V m 1 2 O D h 0 Y 1 d u c E x R S l l s d m Y 1 d j N h T 3 U z S D V w N l M z S m s z T 1 J U a 3 Z y Z n p Y d 2 d p U j l x V m 5 s N 1 h W N V g 4 T z J t Q n E 3 R m 9 s c z J O Y X V T U 3 U 4 V 2 5 5 e i 8 v O W 4 3 N z d q b 3 l q e l A 0 Q i 9 a c m F u R n d K S n F L R 1 h V Q U t p S U F n b 0 l x S 0 N v a W l L Z U t j b m l 1 W D B o M 2 N v R m x S R T B j T 0 t C U k R G a z l Q R G d x Y 1 V r Y X A w b F J K c X F D R 2 h o Q V J D U 0 V o S T J i N H p 2 e j h t T z l u S m J r S U N v V 3 o 0 d k Y r d n Z E U z d z N 0 9 6 W V o v d k 0 v T 2 Q 1 M 2 0 r S 0 1 y M n d C S 3 B U R 2 Z 6 c l R O U W t 6 a W t N d 2 x v U G R B R V F S U m d D Q k d 3 Z D Z G T n Z k a H U z c 3 V F M k 5 i S 0 1 a e k p k c U 0 w V D B s Z V F 4 U U F T Z m w 3 c l g r b k 5 P Q i t K Y T d C W G E 4 S k 9 o b D Z z e k x T M F J P N F B v N H E w Q W p K c W t a T 2 V o M W U 2 O U Q w M X k y d k 5 5 R n J v d 0 5 O d W h 1 Z 0 4 0 d k k y K z l T W H k v c V p N U U V t Q X F i M U 0 r R W 8 z O D Z J Y m 1 V c V p a Y i 8 y T k Y 3 e W Z D T k J j V 0 F Q d D N v c H E 2 a 1 A y c H M w e k d n Y V h h b T F x a G N R T H k 5 c m 5 V b V p h N X V 5 c D J F T m Z H d j g y S H h 1 a 1 F I c T l E Y n Z s e W h k b X B M b 1 R H a V d o e F h l Q z Z Q Z V l v Q V o x d T l 5 K 1 d G U k p k Z F J 1 U G F L e E Q 5 N z l Z M V B W Y U 5 a K 2 h W S U t q V k V M U 2 R k c l J l R H U v c z Z P c 2 Z O M 3 V 0 b 0 5 O c 1 B q c z M x R U N i U D F T T 1 V j d 1 I 0 c n F 1 d H R l S m J s d U d F U E Z n T z l I U k h T a H l a S m M 3 Z m x h a F l x N H B 1 M E R x d G 0 z c k J R e X J E e m p K Z W s 2 S X c 2 d W N L R G R M V 2 J v a k F L S 3 N q e H d s b F Z z N D N i S T Z z M 1 E 5 c m R h c 0 c r U k R V b j l q Z k E 0 Q m M x T l V r d T B v S W 1 k d 1 h p K 3 Q z d S t Y U z F F N 0 1 2 Y m J 3 Q l F h e i 8 0 Y 3 Z s T X N q U l d j N S s z O F Z V R 0 5 M b T Z Q Q S s z M n F F T 2 x I S 1 d T R 3 A r N 0 9 q d l R o e G M 3 c 0 N o T l E 2 M E h t U k N r e D Y x V z E r Z G d o T V Q z R l Z Z O T A 2 c E 9 t M 0 U x O G J w M m p 1 Q k 4 3 d 2 N E b 0 5 G Z 0 R t a U l n Z z V 6 a W l C N 1 B C Y U o v T F R m V V p x Q l p n T z Z H V 0 o w Y U h s U U J Q U 2 x 6 b 2 d T d 0 l P c l h H b 2 8 4 R G R k a 2 x U R 0 F Z Q V B P V U J N c n B G O W Y r R W J w c 0 1 R M G h G a 0 x Q b X k 5 a i t 0 U T J 4 Y l h U b z h k Z n l V Z W J G R m Z z M m h k V X N J R z U 0 d n d 3 d X E 0 e U 9 3 M D F v V k 1 W U 0 t h Z l M z Z G o 5 d n l v V 1 F 2 S W h H c F J w S k t G e E l p e X h Q Q k V t Q W 9 E Z V Q 0 V U J D T H p H V 0 V S a k V l M X U 5 Y i s 0 e m R u c V Z K T z h q W H N Z R U J i d k g z T j h s e E h K V D N l c G 8 3 Z T k 4 d m E 3 M E t D d E F a S k R S d D R l L z d Y T n p p Y l F G R H V Y W F l i Z U F y a H R T a E d 2 W T V 0 Y 0 9 M S F R o U z c z a E N B O F F R Z k p M W m Z I V 3 l Y K 2 1 H c F F a Q 3 N u M V l s O V B 6 d G d p a E F 3 N F B t c X A w T H Y r T l l H Z T J H Q U l R S W F N a 3 d S S X N M a W x D b H N O Y m w 1 U 0 1 F c G 9 Z c 1 J D V j J N T 0 p Q d H h z W V o v a m R 3 V 2 w x d m d x d F N 0 K 1 V v a 1 h C a 2 5 Z d z N i M G d B Q U N B Q V N V U k J W S E l T Y n d v W D B L S 2 Y v d 2 w 1 U l B s S W J O K z F l V 1 B i N k d B c m x I Q n d o U V B a b T F 6 b 0 5 0 c W l Y a n d B U U d T T H d B V X V 3 e E 5 G Z E x y R G 9 p N m x Z a S t V c 2 V N Y k s 2 N z Z t M 2 J a Q X Z i d l J E V n p J Z n R U d D B P Q 3 g 5 d X N C Y U Q x S U J P M i 8 5 Y 0 d l N U d F V m d Q T m F O Q k 9 w K z R I Q U d M Y k J U N X Z U N z d M a E 5 K V E Z U T 1 I w c G Z i R W R a U U R E a n J R V 2 N V Y W p V Y m 9 t R W 5 Q Y n J j W T Z s e U J G d D J x Z 3 N I V j F S L 3 g y L z c x N E h Y W n d V Q W E 0 R 0 V Q e j d 5 a j Z k V k R l d 2 h J Z 3 A y Y n B z Y 3 N K N F J B T 3 l Z R 3 p o Z W x 1 W k t m c S 9 a d T h B Q l F C d C 9 L e S t o Z G F X Y z c z b G N N a n c r S T d p T k V T T G N 0 c 0 R Y Y 0 w 3 W G F h Y U l p d i 8 z W H R j N l N p U z E z b z J q V 1 B h N z N x W D Z p d 2 5 1 T 2 1 L S j l p b T h V a W d q Z D Q 4 T E I z M m 0 z T G N h Y U R w c n N Z S E d L U W F r T D F W Z W s 3 Z X Z J a k Z l Z U V S U 1 I 1 d 1 l R Z 1 E x O F g 1 e W o v d X N D V z V q c U l D c k h n c k Z x W F F Y R H Z 4 U 0 1 i S X N y S k Z P R F F 5 M k 1 6 N E J N Z U w 4 a 2 p w R l d S N T E r b m J I W V l G U G F u V W 1 v T T J O S m 9 U R W l i Q k V p V G k 0 d 2 9 I V 0 E w M E l U N m g 1 M F V 5 a U s x b F l R M T N B S 2 N h R l I 5 d 1 Z 5 M 1 M w M T Z 0 c m h s Y W w 4 c D E z V j Z t T T d W L 1 o w T E N q Q z I w S C s x L 3 d u N n Z H M 1 k y S W E 2 O U g 1 b T l P S E 5 1 a z N N U 1 R a U U h o a V J Y V n R Y M U h V S m d p e m k 4 U n R 1 M H J L e U F D a l R v Y U V C W W 5 3 b D d v U H h 3 a n J x T U 9 D Y 2 t H a E 1 U c F V K T H J R V W 1 1 a E h a R H p C Q 1 p n N 3 V p T l E 0 d 3 V x T W s x N j B t d U E y a E F s c j B x Y m 9 2 Y n p u Q W l P d 3 R U b 2 d H W m Z S M j Z 1 d 3 l B Q U x L V G t u W U 5 M T 3 N 2 T k s 3 O G w x d k h L Q 2 d 0 R m R p a W d G b m p y b V J 0 V k h K b k J V Z T l p Q j l t U V B 0 Z l J K e D d O K 0 p 6 d C 8 1 O X F m b U N C M m F Y R z F F M X U 5 T 0 p G M W 5 S T j Q r R i t 4 R l N q d l A v T T J C c k Q 4 c n R y V k V D N G h 1 S H J n d D Z J d 2 l V a 2 F I N E 0 5 U F N 1 R z J L e m V E Z D g 2 e j R k c W 5 k T E J V c 2 N S a F R T V D F N N k x O W U J N T H Z S T F J G U 1 U w V G 9 j Q k w 0 U l Y r Z n l a W X g 3 c y 9 O W U t 5 Y U 9 O a l R v V D B I M T B p T i t T V G I 0 T U l V S 1 Z p Z G N M S V J q U D l 5 S V N u W E J H S 0 g 4 a j M 2 V 3 l J a H J y S U F q S z Q 1 V n J U Z G d L S z d Z e m h n d l E 2 U V c 0 Y T F C R H l 1 e n p l W j F s T X R 4 M k N X b n p i R 3 F 5 U E t T Q m d K W U R P S H I 3 U 3 N F R W R 3 M j A 3 R y t F Y U t 4 b 0 9 J Z F d P L 3 l X T G d u e F d l a G U 5 Z 0 J w M z F r Q l d Y b E 5 Z b 2 9 l c l F j R 2 5 t Y m 9 T O W x j T 1 N u M k 9 H U z R i R E l N R m d F N V d 5 d V N V T T M 3 R 0 5 Y M 1 A 3 S E x o Y m F E V F g 1 c i t j b X l E R S t s R 1 N Q U n p m V z R l c X d P a D l j N W t i d k x o Y V R y a k 9 w U 0 s y V W 5 m Z G J u a X h B M W F 4 O V Z K d W d B W F h V R j J I e W 1 i N G Z H Q 1 d n L z F J e X d P Q k d X R 0 J I c j N 5 c 0 Z a T U R q Q k p y M E 5 B Q 2 l n T z F m V z F G d z B J T 0 N U Q S s 2 L z h W U 1 p U R U d J b E l j M i t 6 R S 9 p V 0 I 3 N l J Y d F d a b 1 p U Z E 1 E R W Z C U W J l N n J G S U Y 1 Y l Y 1 Z T k x d 0 9 X d 1 k 4 R U l Z Z E Q 2 e E w y O X Z S W U U r V T d p Q X Z 2 L 3 d Q M 0 V V e T V 1 d 3 h 5 M X J w d m 1 K T 2 d G d G J q S 2 h V V 2 M 5 O W k y e U k 3 R 2 J B W H F U R W 0 r S 2 o x Z H N L S W h L M 0 t z d U R s V X V u b E t a T n o 1 N 1 h E S 2 F Y V 3 R F W W 5 j W l l Y R T Y 1 R 3 h 6 N G V q d l N v Q U t p O U 1 o b 1 p z U i t R Z G Q y T G Z B Q n N r a n d G R W t v Y 3 Q 5 S V V 4 e V g 2 S F d 2 b D B D W j R D W l c x V 3 R 3 V j F a a T c 0 b X R M b l J o T W J k a l l o T 0 V o S F R R b y 9 r R V N I W T g 2 T n l B Y V Z V Z G x m Y W s x S 3 N z d n I r c n U w d F p o U m 1 l V k J 5 W E l J b F d r Q m l p b 0 g 5 T z F F Z H F x d i t 0 R V Z m S X d v U H U 5 S D Z S a E 0 4 V H N C Y V l G W D d W O T l a S F k y d k 1 s Y W J h Q T Z K R W R G c H V B V T d 2 M V h l c T h s V l J z M k Z l M j J K U n F E d H p X Z S 9 X W j N V e j R q b T V U Z n V U d T E z S T M y N U h i Y l R N a 1 N k a k E 2 M 1 c 1 R F F 0 Z X F i Y 1 Z r Y m 5 V a G Z h Z 2 N n d 0 J B R 3 R M b l J q T V F V W l h 1 Q m Z T a 1 J Y U 0 t p V G 9 B c F B I R D h M R G 5 o U W R x U E 5 y L 2 t O c U F z W D d k c m 5 n M V h q d z N W N U h j c U U z U k F X S H p W e j F 2 e k p i O T h r W H B z Z W l D a 1 F Y V U p k R E h v e i 9 l N i 8 w V 3 B a K 1 M w U 2 x q O W h y S X N w Q 0 R L d U 9 i e F V Q V T Z L L y t B Z H I z e l V w L 1 B F R n J O M z Z l e X l n V W 5 k O C s z b 3 l E V G U y M H B v O U 9 k S W R W L 1 h x c F h l T F Z S Q T g z N 0 d H S D B t V E o v W k w x L 2 d 0 c 2 N L Y X B U O E F H b 0 F U T 2 h t e D d K Z D F V L 1 B j O D c 3 Y z l S V m 5 F e U x l a V V K R T d a S 1 F r b j k z c m Z U R V p p V n o w S 2 o z a F F j T k F O W j R t T U V 6 d G R m a V B P Y k t k b E p m a F V Z O D F i Z 1 o 4 L 3 R O Y U p R M V d z c H d R b z Z 4 M G x W M V A 0 U m 1 j U 0 V C N 3 Z M V V F n b 2 5 u d m l x O V l T S 3 l n R k F D U W x k R m 9 o e m M 0 Y 2 J v O C t K a k N o R m 9 G T X F J c m x l e X B i a z I 1 c X R Z T T F m S T R K T 3 o v U m J t b 0 Q 0 M F Q x W k V B Z X F O U z B N T l J M S 1 B 3 a 0 F k b m p u b l F z R 1 B G a G E z b z I y T U k v a 1 Z N Z k 8 z N X l Z W V R P N m 8 r a V B S b E R x U X Y 4 N T h T T F V z Q 1 Z y M W V F d U F W R m Z w T n F I c E V C c U F V d T l L Y k J Z U T F G Q k h Y d H V M N E k 1 d F V K T k x Q W k h 0 d 2 N v O E x P N y t 6 U V M 2 U D E 1 S E 5 k R X h 1 W D h F O H p 1 c l g x d 1 p R N 1 J y Y z N z c n Z i V z Q y d 2 1 C V 3 Z r a U o z U X d 3 a F l W a S s x e W J a d H B s c z E 0 R z Z J e l Z m O W w w Z W d I Z D d n d E I r b k k 3 T 3 Q x a G d T R k V n T F Z B W X Y 5 T 1 Z F Z n F v a i t G R E Z n a V J m U W N F d 0 p S T D B E V U E x Z j l M U V M 3 N X R r M H k z e n B q V U R U b m 1 k Z l Z p U y t z d 0 Z G e H p 5 S W F x b 1 V Z S z V y S j N h N l V I e m N n O F J 1 Q m 5 X a 2 5 T U U J l W H R j T 0 x y U m l U T l p G U W t H R 1 V L V m Z i V X Z R V l N L a U x s S 2 d i M E w 3 T W p h N k V T e j N n W W t k R E Z x b G t V a k l y c l V U a D k y W T h k Y 3 E 1 c X o 4 U z N 5 c X p N c E N X N U h p W X d 0 b j V l a D I r Z 1 F S R F l P S E 1 R T U Z n R j l u Z z U 4 U F h K N H Z V T 2 R s U i t J N U F i a W s v V m 9 k V V B W T n l E c n k v b W V 0 Y 0 N u V D V F R U h G c n R x S E x n W j l F e G 5 4 V U 1 E c n V 4 W X V J W k p J O E l x Z k k 0 M V d P S 0 V h R X p D Z X A 1 O X N t M G l y N D N x W j h K T V d k W j h Z R H F G L z V y M X h H W F h Z T E J y S j J 1 M H J p S E F S M k h X M 0 I 4 a H h K Z z R w U D F B U z l v S T V 2 c G t i d F R l d 2 V y Y 1 l v Q m d n Q 2 s v V 2 h W U j Q v R n R 0 S E R F c U 5 E U W x j R E N n N H F E Z m Z n Q 2 d j Y W R k S k R i N z Q 4 T G g 3 R D Q w V m N N e l k w N E h N U m p m V 3 c 1 a X V m Y y 9 z M 0 5 y V X l 1 e m x L d 0 Z V U G g 3 Q V F E V k V O a E 1 i c D B L S 2 Z V W k 5 j T G p q a 1 J t R m 0 0 S 2 9 v Y 2 U z M G l H e W 1 Q V G t y U G k 3 Q m R s b 0 p M Q W 5 k R E d w a E R z R U l w R H d R Z 3 R U U H k 5 Q i t t Q m 5 I Z D d p d 2 M 1 N 1 B x R F d m V W d D T 1 l 2 K 1 J y R E V 0 Z E 9 q e F l P R D J m e k c x d j l X c 0 Z w b j B G Z U Z 6 a 2 x w M H h J M 0 N 3 M j d J a 3 Z K M 2 J E W F F p S 1 F x Q 2 5 y U m x T R W h 4 U U N q e n h x S G t r d k d r Z C t k Y W w v b F M y Y 1 M w S 0 t 2 U W J N R 1 l I U j V P e k 5 V N m 8 4 a k V u V X d o Z 0 M y O G 1 z Z H Z S a z E v c T Z G e E l y b 0 5 1 c n N K L 2 N Y Q S 9 0 M 3 F t L 3 F v a i 8 x S m 5 C O T I 3 M 0 9 v Q 3 h G N H B 2 Z 2 J 0 Y l h w Q m t z V T U z M n Q 5 V G R F b U d W b G V a N W N H U z l F M G Z X T 3 h I V 1 N N U T F q N F Z p M n h 3 c k N v O X F a M U x K a 2 d E W m c 0 R D F p U H h w Y j N h W D V r c l l P O S t C N D l 2 Y 1 Z j W U 1 J c U t M T F h 1 c l U 1 M j F D U U R S U 1 R x S W V r S E 5 x e V I y T m N K Y U t L S G d v Q n Y y T X p J M m Y x Y U d U c 0 1 0 U 0 t 4 b V N U b G Z z a V F q Z l p r Z F J 6 W j R U e H h s b U t Q R T h t V 3 J s T m 1 2 T H J z T X l R V m s v T 3 F F d F V C R 2 g y S G 1 h Z 2 N N W F F w M W V i N V h r c X Z 0 V H p O L 2 M 4 R G p r T k R 1 R m d z R W 5 R Q j l l W G V u T X d v N H R j L z N i c k l B V 1 Z M N j J M a U 9 T a 2 R i M V N o c 1 F W Q V M 4 c F Z u S m p m c 2 9 F Z n J t e T V j Z j B x W E p 5 Y T Q 2 M E J C a G h 1 N 2 Y 3 S 3 B 3 U X R R T G 1 B N 0 R U Z E R F S U h D b 3 g 3 a 2 J I R m g z O D l B O G w x b X h D Z H J S M X d u Z E s 1 S W N K d W p C V F R 0 Y V V T T H Z r Y W t M M 2 R v U m x L M H Z G N j V J R T d v b 3 N m Q k Z j b 2 9 T M G V K a k Q z e k h l a D Z Y O F Z k T 0 V F S F d H S n F G a W k 5 U 1 M 1 Q W 1 j c D R 0 c U l F c H R C e k Q 4 Q X h M V V h r N 2 x U K z N 4 c 0 1 R e G 9 J N l B G U U t J N 3 Z j Q 0 s y c F F G U n p U a l V n N m d x S l N j a 0 h Q b m R p V z Z q T E l o S V Z N T D N 5 V D B 1 W k s 0 c T c 5 Q U Z v U E p T W l F X S D N X a l M w N G l H S F N 2 Q 3 Z j Y 2 x x N k 9 4 N D V N c k V 0 d 0 F F T m x Z a D c 3 L 0 R J T X B Y T V R K T k h l M W 8 5 c 3 F Q K 2 Z 4 U 1 F R Y X c 4 U W F 4 U 0 c z W G R a T T R U W k h D a E R P R W d i T 2 R a U j F h Q U 1 k V E J G S z d L e V l s a W l q e l U x b X h M W F Q 0 O U J h Q j V y M U 1 s N T J K N X A w W W N t e W N r R m l L L 1 N n d z Y z S 0 N i M 0 x M b U d I O T h R O V F M d n l P R 1 N j e W Z H Z 3 l 6 M F d 2 N F M y W n Q r U 2 p G M 3 p y S n J p T n E w S G 1 U W E Z n b X F E L 1 R 0 U j N h a X I v a l N R M D R m Z F N G O W U w Y S t h b 3 d R a z l h M z c w Z G p u d 2 x s U z h h R 3 N w e V h v a k V D N z I 4 e l l P T E 1 N c G p B Q j d Z Y V l r Y l B O a V l L R H l 0 L 2 g y c W R D M W V u Z n R r S k p u Y W x p a V J J a E d n U T R 5 M l N z Z j F j W l J S a W V L Q 0 s y b F I 1 S C 8 z Q k N s b 0 Q y d C 9 L b U 1 S R m R l a z Z y a E g w T E h j a E 4 4 N T d V S 1 N P U n U 5 M X Z 3 Z T R m Z k p h c E V t U j B I V 2 5 C e G s 5 T F l j M V h F d E Z w O D J 3 N G 1 l W k N o N k Z t b U t 1 c G g y Q T d J e U h 0 T z V 2 b V p t S G J J V 2 F V N W t v N H Z s M D V N Y k x F a U 9 q W X o 0 Z 2 R j N j J R S l F I S H Q 3 d F F s T 1 Z C O G w x b X Y 3 c H E 5 Z V Y 4 e j l 1 W C t E c X l 3 U V Z a R n R E K 1 Z q T U d 2 a E l C Q U R p K z N h V X V n K 2 5 M W U J I U W Z Y U W 9 6 a H p 6 d 0 J J Y i t M a G x T Z l p i d m p L a X N Z Z 3 V J N V h h U 3 N j M k 9 5 R k x N a H I z T U N J M F Z v U 2 5 2 Q j h U b U F t d G w v a l B l c D d T N X R u O E t y S U R n T n N P b k Q 3 a 1 F X e H J Q U n p s a S 8 1 N 0 h J Q k 8 3 e D h Z T F R F Q 3 J u a 2 l C T 1 l J Q W F a d 0 V Z S W d J S E 8 x Q T B m V 1 Y y U 1 A 0 a n Z y M W V r V m 9 s N U F p N z V H S E Z p a W 5 E e m 5 w c m x n a m d U Y T N h S W t 1 U z F S S X Z x T k Q 2 L z J 1 Q 1 c z a l A y T E h U a T J 1 Z U k 5 T E p F a W t 2 c W I w T E N q S G d i e i t T Z D R K S 2 t p R V d V d G t E U W p X U U F n c X B r T 0 t Y K 3 h 3 R 0 F X Y 0 d T Z E V 4 a 3 J u R 2 h 6 c 3 d r d C s v R 0 V t Q 2 l R N 0 Z U b F R N S l p K a 0 9 X W k d U O D V z Q 2 g x U T R B Q X N M a V J a a W p C T 1 R 2 V j A 0 a 0 d s O W x R R T Z x R T V K V H d Q Y i 9 X d E c 0 c H d G d G J q V E J G Q z Z x b z h z c 3 N h S j Y 1 O X l Y O S s 1 N 1 Z I T 2 R w d k 4 z R k 1 z N F V 6 N T l U R F F B R G R w c X U 1 Q 3 d S a F V u T k 8 x d k 1 a O T F G R n B S d H J 0 O G l h Y U t F N 0 9 H S F E x S T d H N m 9 j a 3 B n Y m Z q R 0 l G b V N r W j N x S 2 k v e V Y w N E V P d D h W Z 3 N R V U F 3 N n Z k K 0 R n Y 2 d l T 3 J I Z W c v N F J 3 N k F 4 T W N s O H A z R G J n O E R x b m V r S m V r d X Z H a m 0 5 c 3 l o U k 1 L S F U 0 d k p Y W X d 4 c U s w R n N F R k I z M U l I K y 9 C M z k 4 V k l a M n Q 1 b 1 J I N k F B b l N 6 T D J Q M m p I Z m 5 w R l N m M z B V a z Z O T 3 Q x N 2 9 r d T l 1 O U V k Y U 9 1 K 3 R Q S 2 l v K z d z Z j F y c T A 4 T k N o b k p k N F p j c 0 p t V 0 x y d U 1 2 T D F 1 S E 4 v a F J N d C t a e S t p W m Z k S m N J Z E V L O W N j a 1 k x M T Z Q R l h D N k t h N m F F M 0 N j a l p W a E U 3 Z E V Z Q m V w T U F q M H Z H e H B s b G t G e U F x S k 1 4 N E t V S T V Y R 2 Z Q b F Z u V U J M a 3 p h N H g 0 U F F S R H l L Y j h E S 1 R p Q z R k V 1 p h U m 0 2 W V V a b l Q 0 e H I 1 W U F U M G Z D W U V 4 e E Q 4 d U c w S U U 5 Q n d U Z 2 k y Z l c y R X R V R j Z U d D g r T m d r T 2 x h S D Z 0 R W M x N 2 E 1 Z X V s V H d 5 c 3 Y 1 d 0 l t T 1 Z B e D Z m V l V t O E 0 w T X J K M j B i Z G p D Z z h 6 M F c 3 U D V C R 1 V s d U x a Q 3 c r V E 1 y R 2 l Y c j B l W W 1 F M E l i S 0 9 l a T l l R j h 6 K 0 9 T V V p C U n N Y M m p 6 b n F j T E w v S m N Q U j N K O H h S S W x y M E 1 j S j Z X c 0 w r c F Q 1 L 0 p 4 R 2 F X Y 0 1 B Y 0 N 4 V l d Y Z T h j W W 9 C T G Z x W j F P T E w x Z 0 l K d S t i W j F P d F R y e l k z b W R T V k V 3 b 0 9 1 b k Z 5 a n h z W n Z 6 c V J N d H J p Z H p P Q j Z o Z i s 2 O V p B M m 8 5 M k N M c U t v T 2 o y R 2 J Y b 2 0 5 e T J S Q 3 N q R D c w W H h a b X J I W W h 0 c m R j c 2 1 C K 2 V H R G p R U k p X Z k J N c V N q S D F M N 0 1 q N n Z l S k 5 E S 0 V D T 2 d 6 V k p v c W E 5 V E l p T z l X R n N q e G w z M G M y d U 9 B c 2 s 5 R m h t S 1 h h M F l l U 1 c w Y n V i a m N 5 V j l u V j Q v U X F P e V Z o O S 8 5 c 0 V Q W E t O T X o 0 T G d i R X R k Z F h t K 2 l S U F l K b V p G c l p L U T g y e l N w R D Z V a 1 B y b m 8 0 R k h v V G t Q V 2 5 D O W 1 i S F g 2 R k h B e G h n R E Z F e E p s a m 5 2 T G l X O H J K T m h G V n F G e j B U d F F w T X p j M m Z W W l d Q c 0 5 E Z 0 N F R T Z E Y k t v a G t 4 R n R k T 2 o 1 Q U d J Z z Z X c j U y W n M 4 V 0 Z F e n R k U 0 9 4 b V F J d n J q R 2 p R V m 8 r N E R 0 V j N B U z B I Y U p O U n V X a 3 V 0 Z m l W d 1 N J Z z V m N X p X e n F o T E 4 r R E l 4 d W N T b 0 t o M G d s T T F w O U 9 a U D N w U k V p c 2 d Q a X V S a V I w M F N P c 1 l m W E p i b W V w Q k p m U D h s Q U h W O W l 4 Z D Z H T X N J W T Z k T D N Q Z 3 B O N 1 h U a T B 4 b 2 5 T M 0 V w d k p r T 3 R r b j Q 2 V T R u b H B q Q 1 J 5 Z T B y U U t C a W t n Y U x n Q 0 1 i S E R p N G 9 x T E 9 S c l B l U n N S M z B h c 0 p i b 2 h L V z l z M H F 3 e T I w e k x z U l R K M n p y W G h V S 0 l 5 K 3 I v S l Z V c U N T W E x M M l A y V E h T Z D J W R X h y T U l Z T D Z I S z N w Z G 9 p Y y t l R C 9 U d F I 5 U z V V Z n h v Y X E v U l J o V W Z j M l B h M V Z m M 0 9 B M G 8 v R 2 1 q S n J Q T W l L N l B O V C t 4 M D R k U i t 0 e H F 2 b W w 5 Y m F U T 1 B r d U R 4 a l R s b G V S V k p B T j h D Y V E z Y V Z I M 2 p U W l p s S F B q R l V U R m F M M V l I U j R r R X Z T b H d t N 2 J F N k 5 B N G h q T T J p T 2 p T T 1 p Q d H h y N U Z k c H p K M X A 3 N 2 h 6 V V M w Z V B C R U p n a n F q N G 5 N V W Z v M E h O T U t M Y k 9 z Y X A 1 S E k 4 R E 9 M U m F X Z D R w Z V l R W m p U b 2 F j S H l I Q z R m W E 9 0 U k V P S 0 F z O G R S K 3 F B W E 5 y c W 4 2 a G 1 O Q 0 Z 5 T 0 1 J U U o y Z k d O V C s 0 d V R 1 N V V r Y k l O M k 9 y U y s z b 3 p J c G x Y S D B H Q T U z O H R K Z G Z y M G g 4 c H l M Q k V K T 2 h 4 Y z R V Q k V n b 2 p F R k Q y c 0 J S S l N 2 e X l E c T N 3 N W N i M F p h T l R a Z 0 p 3 d D J 2 V U J I Y 1 V 5 U E E 0 Z 2 E 2 T U w w V W w 2 R 0 N 3 Q 0 R x O X o 0 T W l H d 0 V z S l p x N X l J c W F s S H F K T 1 F Q R n h i O U Z u R 1 R v a n I v S H F P e W E 0 Y X l B L 3 d B a H R y M G F k O U R p N X g 0 M l k x a n A w d m N l Q 3 Z I M X U 3 S m 1 2 d E 9 U Q 3 d 4 N X N u b F V H K 3 h r b F l K a W p C S m d q c W o v a D I v R 3 R 0 a W l O S U 1 y b 0 9 q T E V i O T A r V V M r Z z A 1 M W 1 i S j V W c 1 V i M z h l M X V O T 3 J r M W h T R k F 3 Q k h p W V R D S X g 3 a 0 g z U W p i N i 9 i Y n o y O T B J W W l C Q U N s N W N s e X l R M m M z S 0 1 F V 2 I w U m l P d W t S M E l Y S T J K Y j Z 5 R H F C R 1 J 2 Y 2 N M a l V D N E U 5 a T N T V n A 5 M 1 d h R 3 V m N 1 Q z S n h 1 S 1 Q z a W d U Q V h T R m 0 4 Q W d G T j d Q V G k 4 e m 9 F e W I v R U J B W W h K N G d r e G t a Z T F V R k k 3 W l V D S k l k R k p l d X h k W U Z j d m F N W H l k Y k 8 5 Z C 9 4 O X R l e G 5 n a W d D Q j V Z N j F P S j R 4 N 2 U 3 M E h L Q U N V M T d H Y U V 6 Q 0 h D V V N I N n Z r e V Z a c z l 5 S W w 2 Y l F s b 3 d x S z N S W H Z z a 2 1 1 V 1 d V b k p C U W N N a U 5 V L 3 Z j S 0 1 w e X c z Z k 5 U a 0 d V R W R 0 Y W o 5 T 0 h Q T 3 A 3 V 0 F 0 a 0 h G c m x 3 S 0 Z W R G 9 R b m l F a m 9 h a 0 I 4 R n d N c 1 V T S 2 M x b 3 J w Z m 8 1 a U d h d m Y x Q l p a O F o 3 T W V s d 2 V y S G 0 3 U k Q x c D h o S 0 4 1 W V V D W l d E W D k x W j B I R 2 J H N m N Q S z N 6 b W 1 G Y n Z G S z B I Z V h t M i 8 z c W l U S H J i V E V n N H N x W G k 4 W V N j O T J 0 M X F S b G 1 l Z G x 0 V H V J a X J I d 2 x G N n B k V z l T W n p 5 W E V K S m V W d D F W a 3 F Z Y 2 Y z T n M w N n Z x S W V T S G 5 B V X U z M D F u U E I v c D J v W m k 1 a 2 Z 3 b 0 F P Z H V j b W 4 w Q l N n e H B Q Y W h 1 W m k z N G p q N H N P e V Z o e D F 6 L 3 F k e V F C R T B 4 Y U 5 r R F p L N X l J T G F W S G p L V T Z 4 T G Z K R V p F R l R P b F V r Y U h 3 T z J V V V p Z b k l X K 2 Z D e m 5 i W E p v Y n h L V j V F b j c v b 0 F 4 N k N 4 R F p S S S 9 t Z l l 5 S W J D b 2 l 1 a G 4 3 V H l L N l B P a U 1 B c 3 J 5 d G R j N G N l M T E 2 S E t Q c F V Z e m F z e V J T b z J D d E I 5 c 2 1 u U E d r Q m d S Y 2 U w T U t D d V F z T z l u d X l h N W F v b 1 E w T 1 h l a 0 J v V k 5 Z e H R i V U R 2 c D N S S W 0 y Z X J X R H R h Q m s 1 b m V x Q z c y W C 8 3 W U R 2 Z m M 5 b G t U Y U h M N k p a N m 1 F S k Z 0 Q n h n Z 3 N j c G 8 v b T F S a F F j Z E d Q U E F v Z W 1 D S H U 3 V z h 5 d 2 5 h N z R k M 1 B a S m N p e W p O S 1 R Q a m R u R z R u W S 9 U O G J U b F l h V F c 2 S n J r a l V G e D M x W V B 0 L 2 J X a l V V Y T g r c G p k R E x a N n A v b D N M c E N x d l p 5 a z Q 4 V X p r U E x V Z m F r S n N X e D J h W E d X R U l B a k t W U G Q x V H J W a X J P O D Z U Q T F x T U l L a m N Z c F J r K 0 J 1 Z D Z 1 b H l w R W Y w Y z M w Y U R u Q W l F T 3 J s Z U N S M k Y y d k p y Z U x z d D N J L 0 0 y S j B s e V B t b U F Q K 0 g 0 O U R P Z 3 d 6 Q X l k U V V E a E V U Z U 9 i W E h p N U c 2 M 0 d x e m R U d U R F Z G p k T 2 J I Z k R F Q U o w d l R j R W p t T E o 3 K z V k S U 1 V b m x L Q 3 B r T k g 0 S 2 l Q Y U R q W m o x e n l i V 3 N 6 Q n R 6 S j d W R k 5 k a l F 2 d 0 V G M E p M S k V D W W x 2 c G t K L 3 V R V l J 6 S F Z M d X Q 2 Q X N Y O E x K M 1 V y N z B a d U I 3 Z y t H V k h 0 U j J h S 3 Z D V 0 d O Z E 5 q M W d 4 V 3 V V c V d h d E 9 V c 1 N i W l Q 2 V z V z L 3 l y Q X h i T V B S N G 1 N M z E 0 c j h Y d G N i N G E 2 b n R y K 0 p Y W V V I b m F q O U t T a 1 R Z N z d K T G V O N F F L N m p B e E J i R X M 5 W E Z Z W n g 3 Y z d j V 3 h M e G V 3 V V F G a 3 J 0 Z V N F Q S t u T D d J a n J Z R U M z V V p i e S t G S T l S N 0 U y O W x t a U J i U y 9 6 U X l E U m N E b X o 4 b 0 F L S l h B V S 8 5 Z D h W b m o y a k 1 K Z H l X S T c y S k F 6 b F l Y Q k 1 q b 1 d G N U F h T W M z T n Z W N 2 x k Q k 5 q K 1 M 3 T E Z X d T k y N k 9 G T k h y O F Z E c 1 h h a U 0 w a m F F Q U s x d k 5 N U G p s U E R u a k R K T l R R N 1 J D S F F m S G F M T z F E c G Y 3 T i t K Y X U 5 Q z l x Z E g v M 1 J p L z g v Y U J F R m N C e j I 2 a k t 5 Y k d S d l c w e E x P W k F j d W Z P b G x p a E J n R E J Q O G J x S m w v d V p F N W 0 r Q m k y a z B h S 1 A w Z D Z m M n U z R m l s e E 1 1 d X d 4 W H F R e D d l W T J m e W 1 1 U W l 6 b 1 p r V T E x S 0 R v b V F m W W 9 5 e n N W S E h T a j R H R E Z O c F l Z Q V p G T j l Z a E p F d E g w Y W k 1 S l J F U 1 h S b G h E S F R x U E N N S D I v M W 9 C R V d o O W d 4 R k p B O H k x c X V P a k 5 5 b n J k R 2 R 0 Z E N G O X V S T G p 1 N D V T W n N 1 S E 4 5 S 2 g 0 K z F t N 1 A 2 Z j h u a D h W d 0 0 2 M 0 d h R 3 N S Y n J X N G R F a T d q N m t S Q W M r Z D J K U T c 4 N T R I W U N I V z R 6 c X p O W G c v b D h i O G U z V n M x M W 1 I Z U d J N k Q 4 c m J i U H R m a 1 Z o V X p x c D h 5 R X p Q a X R Z b j k 3 R j l o e G V L M V R Q Y S 9 X R z R H U U J q c T B H b W p F e V g x d V F G T D Y 3 L 2 E z b W R H b 2 t 3 R y 9 m M W l x Y n B 0 L 3 d L M F p x Q n J i V 3 E 4 V 2 g x L z N i a 2 w 1 V F N a b y t q c n g 3 Q 3 Q 5 M F d X T 0 N l N G F 1 R 3 B N Q 0 F 5 V 2 l n Q 3 c r Y k 1 5 O W E 2 V n p p Q 2 l h Y y t L R X p o U k x 5 R D V i a k 5 T W j F z c k p Y U 0 F 4 a j N Q d n U 1 b X c 0 N T Z O T z F s d 0 x H T k x y U W F h R U x 6 M 3 R X M 3 N 0 W T N t b U R O b D F C N D F J U D J 0 M V V z W X h J U n I 0 T 3 p X S 2 9 5 R 0 V Z b j Z k Q m 1 r R W 1 6 Q m x G M E N 6 M m l X K 2 p o d W s z R z h S M H V a R y 9 S V H V u M 0 9 J S H d C Q j J j V m 0 x a V N X Y 1 N F T j V J U k h p O E R t S H h v d k x U U U 1 T b V d W W l l D e V E w Y U t 0 R H E 0 R W 1 S R F Z W M 2 l 2 N U x o T T J m K 2 J S R k V R Q W d N U W U v R G 9 T K 1 J K R V p T V E E 0 Y l V P d E J w b 2 d r N H Z 3 Q m d t b 3 N z O U Z o e G M 2 V U M z K 3 k w S W l 6 d D d R c l p C R 3 o y d S s w Y 1 l q c X g z S X V t N m k x Z m 9 L c X F a a U t N Y k F p Z W k 5 V 2 F n Z V I 4 V F d 2 U X h x Q 0 1 w R E N F Q 2 1 2 Y 3 h v W G t m R X d x U H V w R z k y W V h j M 1 M 2 Z j B S R U N R a H V J R U h V Q 1 F t S k V s S j J x R 0 M w U U V p T W l y S k d J c 0 h n Z H d 1 T U Z o R F h T b 2 Z D S U c z d m 5 P M k F N R m R D c 2 p 3 R X Q r c G p V S 1 h w d G J q T G o 0 Q X F I N X B q T V V R S m l P W U w 3 a W h E Y l V v L 2 t P e T B 3 U l F x S W J h b j h t M 2 N a Y W N H V 0 w 4 c l F v S T B C c l c 0 d 2 5 q V X h w V G N K N k h L U E J Z M j d H K 0 M w U 3 V X R k l 3 V z B 1 O V d N W G Q 4 c U J Z U U 1 J V U t k c i 9 m S C 9 w M m 8 5 a T V r Z j l x a 2 h 4 N j V 1 M 1 R x e F h w Q 2 l o S m Z S R j N k V E l W M j J 5 V k l M a G 0 r T j R j Q l p R b k R o Q z d L R l B T b 1 p q b 0 l n b 0 N R Q m d M M E Z p W D V Y S j I 0 a m p x R X h 5 d n R N c l N o a U 5 4 Z E x z a F N G Y 2 N y Q W c w N z Z O S D Z S a F B D R y t u Z 2 N j a 2 9 Q T 0 p C d 1 V F W D h q T T h L T T M x a n U 1 V G l w M 1 p U c n R n Q 2 1 l V 2 d J Z 3 V y W V l k b F h X d F k x d n B x M T N 5 b 3 p x Q 0 l L Q j V i e V B p M n V 0 U m R z c W p X V G F 4 Y 1 h j a n J B V V N Z b H J w M V h Q S l d 1 O W Z G S k I w b l F t S j N R e k k z Y T B V T X Z Z S z V 2 T z l 4 d D J O T 0 x W U F d V S X J K R l p F Z k 9 l S 1 l 6 U 0 d D T E N m O F g x L 0 d h M X Z O S 0 h W R F V v d X k z Z j V M S m N W Y 1 B r Y 2 E 0 T j J l b 2 d p R U I 2 d l I x S m Z J N H F P Z V p B O H d x S X V p O U p 0 b E F W Y j U 5 a j h S c m d E M F B 4 d F k x c n A v W l p C M F p s U W 8 v T U F 1 c n p 4 a X F N S 0 V Z M U Z 1 T X Z Y Z E k x S U Z H S H d t Y 3 J T L 0 Z x a k 9 u M W Z E U E F Y a k c 2 b V I 4 O H h v V G l 3 e E k 0 e k 9 S N V l v Z 1 c w O W d r S V o 5 U D J K a F B D R 3 V y U X J O Z l p U d z R G U V V E e U N B d E t U b m 8 w e H l q c U J Y U z h 3 N E t O b j V h c G Q 2 W E 1 V U U x p a y 9 W S T Z H W l F L O F l I W X J B b 2 d i e D V i e U 1 L c z l 6 S T N 1 e E V i c G 9 i O G N r R 0 d F T U Z S R F h U b y 9 W T l J v U T M w a U c 4 a 1 F o T E Z l d n N k Y j d I R E Z F d k l D S k I r N 3 c 1 U W 9 k c n h v Y m k 0 S z h P N U 8 5 M 1 E v T E l T T 2 h p U U 9 Q d V B C a 2 1 x c 3 h n R n R C M n N I W U 4 v a 2 F k b F B Y V W F u U H h i R E N M Y U R P b y t x S 1 B Y c V p 3 R V E w N 2 5 W d j N v U G R w e H Z I S l J 1 U z B k N m 1 G d W d R Z E V O T l N o N F N 1 Q m p U c X F L O T J p b U I w Y 3 o y a W 0 r d l J m c W d K S j d h N 2 N H e U x D N l V u S l R R d F g 5 T 3 V S V D h q W k V s R 2 V J S U 9 Z W E c 2 Z 0 x V S F F o d U k w T 2 x G T k V y M l g z d X U 1 U U F U U W h v S U 9 M e l d o Z E p U S G 9 U R W l P a D B w M W 0 5 c z A v M V g y S 0 s 5 b W F Q e m l E Z z Z r Z E N h N T J V c W p 6 T E t y N l R B Y z d i e k R p K 3 p Z V 3 V v M E x P T 2 1 P a X R 0 a S 9 F N T J i Q z l X Z j Z v d 2 l 1 a j h R Z 3 M y e n k 5 R D R L Z 0 5 h W E Z 1 M 0 k 1 Y 2 p F d l Z v Z W 8 w U l d Y O H F G e D h 4 c l p S c m h F R E h i U X d S M G V P a E V L U X Z z Y V A 0 a E t 5 W i t p M G F s W n Z C O F o w T m F O R z N v a z J H e E l o b z F O b U k z S j N L L 2 5 V b X B m O E 1 U O V F o d X J r T 2 N X M z F t a G t Z T 2 9 P Q U J t M z B h T k J H a j N a U X B z N 2 5 w N 3 V S b i s 1 Q l F h W U x z Z 3 k w R 3 N E U j I w U j A 2 V l d 1 S j N T d V F x T E Z n T F Z F Y W 5 w d G R U Y W 1 j T k Z 2 W U d N d 2 4 r L 0 Z 0 Z E 9 q M j J n T G R u e H R S Y n N o W m s x Z l p R b 1 h r V E x h Z 2 8 w e n J U Q 0 Z D K 2 d 3 e k l L R z d T d k 9 5 U n Q x M U t O N V h 5 T 0 8 3 M 0 N x e T B 5 S 0 J p Q 3 l x U T V 0 Y n E 3 N G U 3 Z T Y w U V J C R k R T a j h p T 2 I 2 T k h y O F Z B Y 1 h H b E g 3 b T U z Z W E w b k d T M n V N N k Z C b T R x L 1 Y y e E x u W n J n R m 5 S S 0 V m a z J n O H l h U W E w V W 5 J T G x Y M U F z L 3 p F Q U 1 F N V B m N 3 p v R W g 5 U D B N a m U 3 S V J v R U J E V l h J Z V F t S E 8 v e U h i W k p Y a W N x T F l n U T d C N H N 1 M 0 1 L Q U J P Q U M 0 b 1 l l L 3 N h e D B R T V E 2 Z E U r d H B D Y m 0 3 W E l o c X J r T m t F O T E 1 R l h B c 3 p m T 2 N 0 Z U J r c 0 d B Y 1 V 0 W G J k a V Z M O G d X O V l j T C s z U i 9 i V m R D b 2 w r M y t R c l o 1 d D E z Q y 9 x V U 9 O T z l s U k h o Q z N m Z U R 6 b E l K a m p J W n B q Q 3 h W b F B z S z V N b E d Z N W l 1 Y z d y R F Z T S D d a N G 9 L T l R M d U g 4 e E J Q U D V Y a 2 1 1 Q i t I e G d m d X M w M G Z j a U V 3 V W 9 U T m V t T 0 9 S M 0 R M c 1 o y V G 9 U Z k J i S m s r U 0 F N a 3 B R Z E F w d F N z d V Z B S D R x c k R m d W 5 B N G d y d W V h M 0 o x M 1 l 5 Y U 1 w a E Z H T 3 J t Q m l V U l h V R k N Z c 1 E 2 R 3 o x U l g 1 T G J k R 1 c 0 M E x N Q j J M O F R Y V j R 1 W k p 2 W G 0 w V W t E N 2 R j c 1 A w Y n c w U V l 3 O D U v U D R J b 3 d C d 1 Z M T 0 9 u a U l n d W Y 4 R j h 2 b G R W Y 2 h 0 Q W p Z c H h u Z z l S T H l B a 0 5 u Q i 9 K S X F B V 0 l O a W 9 4 U j g r S z l L U k V S R V J F U k V S R V J F U k V H S k N X N G l J a U l p S W l J a U l p S W l D a 3 B N Y 0 J N U k V S R V J F U k V S R V J G U l V H S 0 N t N G l J a U l p S W l J a U l p S W l D R W h Q Y 1 J F U k V S R V J F U k V S R V J C U 1 V n a V h C T F d 0 K 2 t l V z h T M 1 V n R k 5 3 Q 2 Z I Z m t n Q n N T K 1 d N Y 2 9 q c k J P S 1 R C Z G t W M W d 1 M H F x T E R k V T U x Z 3 V 5 Y 0 t H b 3 o 3 U k d D L 2 R h R U Z T N E x i U 3 d Z Z 3 U x M m U z W m Y 2 U U N n N G x Y O T N a R E N R M E x s a k h L T H p 3 a m d V R U 5 z V m 5 S Z T J x N k R F Z G s v b m h l M m V L T 2 d 3 N 3 R N V m p m M 1 d o U l Z z Q 1 c 0 Q W t G M T J C a 1 E 2 T i t Y Z k h R W V R P b C t N U T N U T 0 d J Z X F 4 S F p G N T R 6 d E t t a X g z Z E 0 1 W T d z b k N r c U 0 r M 1 R G W X I 5 M V l R V l R n d H Q 3 b D B Q T z N K R X p W d 1 l j b C 9 x Q U t M a k l z d X p N U 0 0 z O U d q N 2 Z w V X Q 4 U 0 J S O E d J Z m 9 2 R E F P Q m N S M l J l Z U Y 3 U 2 9 v c 2 Q z V G V X R z d K d 2 8 2 Y W x 2 T j J w T T N W N U p s N T Z V K 0 l L S 0 x T W l p s N T l H Z D d M Y 3 V w R 0 J M Y 0 V z Q X B F L 0 h M R S s z b n J a K 2 Z L a 1 B p S U p M Y W F I d D d W b V B M Y 2 x B K 2 Z j S U R D a F V l N H h E Z E Y 0 W W h 3 S m l 1 N k x 6 d 2 5 Z V m x O a n U 2 Y n l 3 M 1 J N R k h U W H V m L 3 p Y e G V t M l F 0 d E h s L 3 F B a U M 2 b T B r T G I y N T g 4 e k g 3 c l F n c V d C T G Z z O D E 4 S m d P Z k x K M z k 1 W D N M T E d a Z n d t Q 2 l J Z U 5 5 Z X R E Z n U r U E V q Q U I 1 b 2 d 3 b U R D d F V V N H h D Z E Y 4 Y W h n T m l 1 N k x 5 d 1 h R V W x 0 b n M 2 T D J 6 M 1 J F S E h Q K z Q v d S t a O W o w d k t 2 S V R I U k h U U n V G M m U z U i 9 j L y t Q S F l M O T F R U V Z M Z 2 h 1 b 0 d N S X Z B Z k R z M j V w d n k 5 N m Z Q L z R T S H h N R k J k b V R z U 1 g z L z B w e l M x M 1 F C a F F H R T Z v d H h p R T Z S N H h E M V d D N 2 9 u U E V k a F h F M k 8 3 c E h M S G R F d 1 V w Y m R 4 Z m Y 5 U 1 d u Y z Y 0 V D F j Q z J Y T j Q 2 N G 4 v T z V s W j Z n V D d y U X R L d U 5 R S F V B d E M r W T h J U U Y v K 1 k y a W E w c 0 R 5 N U l 6 Y m 5 n K 1 B O V D h C Q 0 x w T G V v U j B t W k U 5 S m F m d G 4 w N S 9 m U E d i e D d i b j J 3 Q z R B T G p M Z n h o V T Z G d 3 d E b E V 0 T V E 3 V k F O c 1 Y x U k x i V l Q z Q W R r K z F 4 S F p Q R k 9 R W T k r a 0 t 3 M z d y W W d 1 b U J E Z F F F U l I x N V Q v Z X d L a C 8 v T E 1 o b l p x M G p 4 M W 9 E a m Y x T U p y M T N V V 2 R H S D h w R D V R d U R j a 2 o 1 V H J 0 N 2 0 y M l V 1 Z T J u S D M 1 c 3 F n M W h n Q U F J Q U J K U k V G V X Y 4 N T h k T 2 t l V k F R U k 4 1 U T d a a D R 3 b U 5 D N V l 4 e W l h a k V P b l J P M k s 2 b 1 c y M V c 5 e E h a U D F X S z d K N n A z R 1 B l c F h t T y 9 k V 2 t G V z R J Y n F M a n J K N k l p T V B y K 2 l L Z 0 l u T U g 0 K 2 V q Y y t W Y W p s V k F S U E h 4 L 3 V L Q S 8 x U V h H S W F v S z Q 5 Q z V Z N 3 V p c X J C Z D F W O X M 5 M V F W d G 5 1 a S t v b H h u K 2 9 y O W x 1 W G 1 Q N V N I O E E 1 O E g 1 W n Z Q K 3 Z W d U 9 G O G 9 Y e E R Z a G V E S X o x b T F 6 c C 9 5 d C 9 K N 3 o v O V Q 3 T 1 l F T G 5 p M 0 d J S 2 1 N Y 0 9 u O X N W M V F a M j F Y O X g z W l B s Y k h k R T l W d m p Q d F U z N 0 R m d W t 3 R W M 2 R H d 2 Y X Z u d l F N b y t Q d 1 h D U E Q 1 d H F T b V p q c 2 R q b m w 5 K 3 Z U N X g 4 V T Z V T H B v S 2 x k b j l n M H N 2 b m Z U a U 9 w S 3 J l U F F o M T k r b V h C d D U 4 N T c z U z d Y c j c x N z k 3 N z d Z a D R z W F J T T V E r Z n Z Y U H Y z S X k 2 U D U 3 Z H J y N 2 5 t N F l 0 M W 9 I V F J z R j N W Z i t m Y T d r c 2 t J U G V h c T Y 1 c W M 3 R U 9 s Q z R h d G 5 1 a S t v M X h u K 2 9 i O W x 1 W F d E Q 0 8 0 U G J 5 L 2 Z K N H Z 6 a U J w c k t v L y 8 v V 1 c y K 0 Z D S U l R Y V R R Y V c w Q l o 0 S j N x a j B C M 3 p T b 0 h F U V l U c W 1 1 M W p r T n R H a l V 5 Q 0 l L Z z E 1 d E 1 U Y 0 U 0 V k 4 4 d 0 R 0 V 0 5 X c m V y Y 3 J G N n Z U N E p i R m Y x R G R 2 V m x h S F c 3 W D d 1 M 0 x r a G d p Q k F K O H V S W U x 1 d m I 5 a n V p Z X E v V 3 N m O V N j d V h S d 3 F D Q U J G Z z N L Z k x E Z n V 0 e T B B d 0 o 3 Z 0 I v e T h S V U 0 z Z H Z v N G R P N 2 9 C U U J B R U d j b 0 M 3 M V Q v Q k F v Z U R D U j B J Z F V x R H N Y R 3 h 2 c k d I c 2 F o K 2 9 s e D Z Q e l Z x b D F W d 2 5 a V l A 3 R m Q x W C s x Y X Z j O W V 2 U n d s N W F W Z V g 5 b H U 2 K 2 Y y T z Z K N n J k Y X h m M G 1 I V H U 2 a 1 p m b i 9 a V n h u e T V I N 0 x j d W 9 X Q l B j S H R W L 3 Z J S U N Q Q W x h d E d p a G V S e X U 3 M E p i c W 5 5 O D F S d k 1 J R F F w V k N q T 0 J R V 0 Z p Y l o 3 S G J 2 c j R 4 R D l S Z m p V T j J v V W J 2 e V l 2 O W U 3 N 0 Z k W F J s c T F P N 2 J 0 V 3 N u Y m Q y M n p m c 3 I y M z M 5 e F h a U F Z Q L 1 Z L T z d I T m 1 r a S t T U z R H Z m Z w Y 3 N W K z Z 4 S 3 B M d 2 5 1 e W 1 y e W h l S 1 h q b 2 d 1 S k 1 Z a G 9 y c k h k a 1 Y w N V d H N 0 p 5 S z Z z a k R 1 R T F H d G l a Z j Z B S W l J a U l p S W l J a U l p S W l J e m d V V D N F U k V S R V J F U k V S R V J F U V V s S m p n S m l J a U l p S W l J a U l p S X F L Z 3 h B U T N F U k V S R V J F U k V S R V J F U V V s S n J p S m l J a U l p S W l J a U l p S U t D Z 3 h 3 V T F F U k V S R V J F U k V S R V J F U V l r S m J p S W l J a U l p S W l J a U l p S U t T a 3 h 3 R X h F U k V S R V J F U k V S R V Z G U V l v S 2 J p S W l J a U l p S W l J a U l p S U l T R T l 4 R V J F U k V S R V J F U k V S R U Z K U 1 k 0 Q 1 l p S W l J a U l p S W l J a U t p b 0 1 R R U 5 4 R V J F U k V S R V J F U k V S R U Z K U 2 E 0 a V l p S W l J a U l p S W l J a U N n b 0 1 j R k 5 S R V J F U k V S R V J F U k V S R U d K Q 1 c 0 a U l p S W l J a U l p S W l J a U N r c E 1 j Q k 1 S R V J F U k V S R V J F U k Z S V U d L Q 2 0 0 a U l p S W l J a U l p S W l J a U N F a F B j U k V S R V J F U k V S R V J F U k J T V W 1 P Q W 1 J a U l p S W l J a U l p S W l v c U R F Q k R j U k V S R V J F U k V S R V J F U k J T V W 1 1 S W 1 J a U l p S W l J a U l p S W d v S 0 R I Q l R V U k V S R V J F U k V S R V J F U k J p U W x 1 S W l J a U l p S W l J a U l p S W d w S 1 R I Q V R F U k V S R V J F U k V S R V J V V k J p Z 3 B 1 S W l J a U l p S W l J a U l p S W d o S V Q z R V J F U k V S R V J F U k V S R V F V b E p q Z 0 p p S W l J a U l p S W l J a U l x S 2 d 4 Q V E z R V J F U k V S R V J F U k V S R V F V b E p y a U p p S W l J a U l p S W l J a U l L Q 2 p w T C 9 V Q k J C T l p s d V Z M Z l F 4 R W x 5 T k J F S V J M Z l F 4 W E N z Y W h L d 1 B i M U 1 Y R m R u W G x Z U n N q d H Z 1 N n g z W k Z S S m N 6 e G 4 w N k g r e m p M b j h j d 1 U x R V J F U k V S R V J F U k V S R V F Z a 0 p i a U l p S W l J a U l p S W l J a U l L U 2 t 4 d 0 V 4 R V J F U k V S R V J F U k V W R l F Z b 0 t i a U l p S W l J a U l p S W l J a U l J U 0 U 5 e E V S R V J F U k V S R V J F U k V G S l N Z N E N Z a U l p S W l J a U l p S W l L a W 9 N U U V O e E V S R V J F U k V S R V J F U k V G S l N h N G l Z a U l p S W l J a U l p S W l D Z 2 9 N Y 0 Z O V k V z Y k 5 t e k F 2 S G 5 6 N m 1 S Z n U z Y n R 3 b 0 l G Q z g 2 N j N h W k 5 t L 0 R G R j E 4 Q U F J N G Z Q M T d s Z H B J a 1 F a S 2 t P a m s y d W 5 L N T N X N l V s W l Z k a 3 Z k T 1 R V M k Y y K z B P K 0 Z 4 c G F T b F d y R m h 4 a 1 k r S X F Q Y U t p b 2 9 1 O V N F R W x K b V p p W j k r K 3 N u d j h i U z B O Q 3 h k d X Z R U 0 h C R V J Y V X c 4 U n l R a X F u d V N K S j N U d V Y 5 W l d S b n N k d n N G T 0 N M R i t j V D h M N z c 0 Q W p O b n p x e n k r Y n k 4 U E x 6 O D h z c 2 9 L Q 2 l v O F Q 1 T F N r c j h I c 3 Z N e k V S c G F l a z V I Y U 9 Y M i s x R 1 R r N U 9 0 W D l M c D l P S n J L d 3 N P S j N P O D N v d n V y d 3 h 3 V j F Q c k Z 1 M 0 R v T U d E Y 0 x z M m J N d j l h S F V l N 3 Q y N 2 N K d n Y v M V d K L 3 R L U z B 2 R H d v V U x 6 N 3 B k W m 1 Z b W x p O W Z q c E t T R W 9 3 Z E 9 4 W X p a O D Z F T E 1 0 K z I v M z I y M j h Z T 1 h J a z B 0 U F Q x Y 2 M 4 S G c 5 c 0 5 s d T F Q d z Z I b z A 0 K 0 Q x M i t a R m 5 H N G N P S D F k K 2 Z m L z U 1 d l B I R 0 c r c n Z X N 1 p z Z 2 N m a k F R R H M y T E V E Z D l 4 e E I v Y n U z V n Z y O T d G Y X J T Z 3 R M V D N y V D Z D V G l 6 M T c 5 d U N G R j E 3 Q U w 3 L z h F b k R m U z V j d X h U d n Z 2 S V B G a X h m W C t y a T h a c y t l a l h I a n h t S E p r a V h u d k E r a T Z p e F p z Z 1 N q U m 8 x Q 1 p t W m 1 u Z T U z M G F K R n V Q U E 9 P e k Y x N n R S e j N r Z G F X b H J B O D R S T m 1 6 Y m g y M i s v U G F k O T J 1 M T J u R G x 6 c G t Z L 3 h j W E Z t d G R t W l d W a H k 1 W X R 0 Z j Z 4 V 3 E z b m R L e E V s N 3 Z U c D A 5 a i t Q R G h 1 U F B P T z J 0 M H d m L 1 l Z N C 9 o N j Y r L 3 J 0 R y t N e k l 5 O E 1 B R E Q y R G J 0 b T N u Z T V o R V J P U m p 3 b 1 F K Z V B i W l o 5 V n J x W n I 2 N m F l Z m N O O T k 5 O E h w Z E 9 M M D Z k T i t Q M 2 E 3 S G N Y R n h U a D E 2 c F R m a j I v e V d w S W s 1 T 2 Z u W T g r Z V B W a T V j a V d t V D U r T 3 A 1 O S t H b m Z j Y 1 F l S 2 l v c V F s W l d G d z R j U F Y v a 1 R L R W 1 k b l o y T n J L e X N L b y 9 k Y k R Z a k 5 U V z F S b 1 A x Q U N X W i 8 3 Z S 8 v U T F 6 N T g 1 V k g z T z V Y S G p 4 e F J j e F p j c V V n T G 1 O e W h 3 T 0 I 2 W l B u K z U z d k N k U G 5 z U 0 R E e j Z J c l Z 1 M 3 F v L 1 p i R G J O V F l m T X p F d z g v U E R E Z F g 1 K 1 R w Y 1 g v Y V U r Z 0 N 2 R n R H b l Q v S k k y S n B N S n p a b z F 3 K 0 R C Z 3 p G M D Z G Q 0 k 0 d V Y 5 d j J I M T Z 0 V j Q 4 O D A z Q V N n b j F I Z m R k Z G R a W C 9 Q V V U w O W g v L z c 5 a U k y T n h Y Z m Z m W G V o R H h G V 3 F 4 V W h J U 0 V Y L 0 g w c X k 4 a k l 3 R F B Q U E J Q d 3 V T W k 5 t b F I 3 O T d N b U R B W U R Q Q j R Q d 3 N Q R D h k a G p q M k h h d E d t d 1 d D e D Q 4 T U V I T m R z d F d M Q U F F U k V S Y U 4 y N n R m c l l r a V Z M O E 5 G S E g x V z c v N V l 0 V z J M V 3 J G b m 5 k W X g w Z V Z 1 e V p B b W 1 U N S t P Y W R P b W 9 X M 2 J 0 c E F r U 1 Q w S l c 3 O S t Q U 1 p Q b m 9 3 W F h u Z 0 J O O X h 3 Q T l M V D A y R T J t O U c y Y l Z 1 L y 9 U Z 2 N E c X h a c 3 l i Z 2 U 3 U n I x d z V 2 d m Z V V 0 R o M D Z k T m J q R 1 R W c U Z C N T Y 2 Q 0 h O W X o v O D h B T m l Z M k 1 4 W k 1 p U W d L K z U 2 N j Y 3 c 0 d Y T E Z p e G R 1 a F M z M 0 h K T H J X U G 1 q e i 8 r a U 8 r L y 9 4 N k N J S 0 N n b 0 F D O W V 2 V k N U R X h N d G E 4 N W Z m b z B S b z R j N m R k R 3 Z Q R n c r U E R o Z U 9 L S k o 5 V E h 2 Y k Y r M H F S S j Z O T 2 5 U N j J P a j R K Z m J t N H V a c z J h a F l p S U N C d z R j Q U F I R G h 5 b 2 N 0 d l E w R k Q w N z k r L 1 J 2 d E 5 T M H Z E a k J r e l l M R l l z R 3 J W S 2 d 3 Y U 5 B a m R 1 M 2 V 2 Y 3 Z 1 e X N q S T g v U E R E Z m 8 v Y j d Y Y T R Y Q z d j Z S s r O W 1 z Z X R W a X N j R G 9 m Z j R 3 Q n c 4 O D A z W S t q U W 9 Y N 0 p h U U R R N l h S W X V u U X A v d m U v L z l Y b 2 M 1 a k 5 a d n o 4 O D g v c T d 3 c 1 h M c 1 N p U l l 0 c T l G c G Z u M z c 2 S 1 Z x M W F s W H I x e E h W a F l 5 T U R L e G Z 2 L z Z j W H g 4 U k V W S G x P Z l N z V 2 J O Z 3 M 5 b W c x K 3 N 4 W W N J R V R K M D Z G V 0 Z o W W V y e m R y c 2 R P c D B P Q m 9 N Q m d C S n p m Q y 9 n c z d P e n E 3 d 0 I 1 S E s 1 W U x Q W k 1 I M z Z k R X l Z T U t I S z Q 0 d U t p a 0 x E a G c z U D V h T V J F Z F Z M S j A r Z V J F W k d S c F h Q S n l Z b V l z Z U 9 I W m c x Y X h h N m R 1 M W E 1 W G E 5 Z S 9 m V 1 h M L 3 M z c j B i W G J w M H d i N T k r e k I r L 0 h p L z d a O T g 4 a 2 1 r c H F a a T A 2 W k 5 m c z k 5 O D g w M 2 l J d U x B d 0 R j Z S s r O U t D d 3 N C Q U F J Z 2 9 C R 2 p S b 2 h L U 2 t K Z D k 1 N U o r e D J P N T U 4 O H N s c V J 6 Z V B H R E V D W T h l T 3 J m T D V R Q 0 l p S X R D N 2 Q y L z g 4 c 3 N 2 R 0 Q x N k 5 F d 2 1 V N 1 h i Z i 9 u b G w z Q z c z W n J y U E l Q Q m d L Z W V l Z 3 B U c D A 3 R j R j T 0 g w Y k p s e T J y M 2 N l e l l N U 3 h k d W h T c H F h b D Q v L z M z R V I w Z F h l V z J j K 2 Z P e F p J b F N 3 T E 9 Y S 1 Q 2 a X d u d W k 2 e H Q y N 2 F J a m 8 2 R 3 g r U E J x V k 9 u Y 1 B E Z 1 F S d z h l Q k I 3 O S s 3 R k N 5 K z h j S 2 t Q c j h Z V 0 x s e U k 0 Y 0 9 I V j V 0 Z z J y O S 9 Q L 2 J 2 M z M v U m p 1 b l p a N T l G Z m 4 0 K 3 Z 2 e n l 5 N H Y y b m w 2 U 0 p N R n V 0 K 0 9 H R z I 1 Q X M y Y k 4 x T W R Y c j E 1 Z E o 5 T 0 9 E Q W F E d W 1 6 R H J i Z m V D c X Z W a W 1 1 d X V V Y X p 6 Z m J 0 M j V H Z W 5 v N 1 h Y M z h k b 2 l p a X R M U l V j M U g w N G 9 z d n d t Z z A r d T M 3 c D U 5 K 0 9 1 O X B R W F Q 1 d S 9 u b W 0 3 R n M y V E p N b W p S S k 0 0 S X p K e W N I N z c 3 N 0 x n W V B I b 3 d i Y n J n Q k F M Q n o 1 M D U w N m R J R m V y M S 9 G M k d 6 M m Z E S k o 1 O E F V Q z Z X U F I 0 U H p H W X p B T 0 J 2 Z i 9 z Y k F L Q n Y z N z d x e G Z 2 N j l l d X h Z T U V D d l B m Z W U r b y t K a z J h N U x m Z n p N e E 0 v U D c 3 N z N q N j Z h Z l Y 3 K 2 1 L R l N 2 d z h j Y 2 Z h N 2 J 6 Z U R 3 U U J B R z M z M z Y 3 N X Z G b X p a c G g r d l R w V l g 3 K 2 x T d F h Z d G F z V 1 V o T 1 R z W m p q e j J H N T U 5 L 0 h p K z k 5 Q k x l Z m Z k Z G h J Y U d W d m s 2 b 3 B x e T I r M T Q 5 Z F Z Y W W J W Y V l i Z m I 4 Z U d I S D F h N X J T U k p T R X h N c k Z H Q 0 9 5 T W p B N U 1 t V F V L e l p z M 3 c 5 d H R 2 W T l L a 1 N Y a m p q V G Z 3 d 1 F j Z m 9 I b n o 1 Z 0 Z m W X p L W k 1 H Y k 1 H T C 9 I d D I z Y m h s V 3 J W d m s 5 d D J i T k d o d z R j Q 0 R n Y T V v M m J Z c X Z 2 L z Q 2 N E 1 5 S z B O Q l F U S j g r S F Q x N z l s U W Z P M 3 o 0 T U Q 3 O T l G T 0 1 H R E Z D O H p p Z 0 p N U U R t V D E 3 O W x r d m p B Q 2 x I W C 8 x M V Z k b j N Z N 2 9 R c 3 J N e k 1 R M z M z e H p 6 c T l Q U 0 V n S W 1 P R G V z R 0 V E V n E x Y W h Z Y 2 V l Z 2 d k T z N i R X h J a 1 Q 4 Z H h 6 e j J I c T F L a 0 l E d z h I Q U R 6 O D h N U G 8 y Y k 1 u e G 8 w Y k Y z R G Z I M z M w R V h i d D J x W D J 5 N E V V R k J U Z 3 V l Z W V D L 2 l j M V d y R k h Y Z m N v Y m x 4 U z B S M H B k d T Z k U 3 M r K 0 9 D R G F t T 3 I y V 3 p H M H F W T E F 5 N z U 1 d k Y 0 N E h L N T h N c 3 Z 2 N m p Y T 1 M 2 W E M z d j M 3 c 1 d q a n o 2 c W J 2 Z j I y M j h q S V N F Q k F Q R D Q 0 N D h E Q U o 1 N z d q b k 5 i T 3 V N a k F 5 O D h z b 3 J t d j I 3 M 1 c 0 T U d q U U l J M G V P U k d K a U l n d 0 d n e V l Y O E 1 V W F g 4 R H B k T 0 t o a H g 3 Q 3 d 3 O C 9 q Q U V E Q n F p d m Z l e X h 4 N n I 5 W E Y 1 S G p 4 N 0 Z u a j E 3 L 0 Q 1 e m h 3 N G R B c z V 1 S H p 4 N H N I c m V s N X F h a W 9 V T E Y w S V V S Z n o x c j M v M T I 5 Y m x j d U g v L 3 U v L 0 F y N X Z V b E t T T 2 x p d m R l d l d t R G h 4 S W w 1 O T l W V k 1 t R E F C N z c v L 3 Z p Y m Z R Y 1 F F O T B V M m F 0 U W 9 6 Y W k r N 2 R 1 M z Q 4 V V h Y O F N x V m F 0 d 3 h 4 M T N v R U 9 I R H B m d z Z H c W 1 V Y U 5 H T 0 h I a U J M W n M y Z U t Y W l B V M W Y v N T h H Q X d H V 0 N 5 V 2 k z S m N P M 2 J z V U R 1 R X V u Y m 8 w Q 0 V j U F h v V W d E S T Z w c l M w R k t 0 W H J 3 W U F 6 W j N H Z n Y z N m F m N T l N e k l 5 Y 0 9 U S U V i L z k 1 Z V R r d 0 9 s M G 9 x a W 9 D R z Y z R z R j U E g 0 Y l J h T V N 4 W T h j Q 1 R o M D l j d V F J N 0 h Z N 1 p z e V l v V D Y y Z V B G a T N I a m p q Z W 9 v M j Y r L y 9 o b 3 B L U 2 5 v M W F z W F h D N F h 4 b z R k a S s 3 Z H U 2 d l A 5 K 3 J W S y t D L 3 h i c D E 2 N W p n d m d M b 2 R E c T g r T 0 t M M k w 5 L 3 Y y Y V d R M m h v S 0 c 2 K y t X W T F z V l Z X V m 9 h Z E 8 z Y 2 l P V G x a T T R Y T W E 5 a X d Z Z W 9 J e k 5 t e l o y U D E 2 d F d h N 1 p Z d F c 0 Y V l t Q m d r S n l j R G d E c m F 3 Z n M 3 Z 0 l D S j h 6 b H o 1 a U F o S V F G R G h n e E J V V k V S U E I 0 U D N H N D M 3 S F k 3 W G 5 2 d H R X c H Z w a T F l d k J p N X V i b F Z Q a j l 2 M 2 p 4 O C 9 2 b m 5 h T j I 2 T l N a U G 5 v e n c 4 S E M 4 K 2 V h Y m V P N j U 1 L 0 Q w M D A 5 a n l w U X B p S S t Q c i 9 M M V J H Z m p j c m 5 3 e G h 0 d j R O Q 2 h R d 2 d Q R D h m T W 1 U U F J x R k d q Z 0 5 0 K y t 1 b W 4 r U E h I S H p G c T F L a X o 3 a m N 0 T F E w V E o w N U V X R m d Z c G t 5 W m d x a W 9 L R X l h T k F s U F B m V V V 4 b z B i a D h t V E o 2 T n o 1 O D U r c j l Q c j l i a n h 4 a H Y 5 S G 0 v Y 3 V E R V N F a E w 4 b m 9 1 S 2 l z T F J v M G N E d m d Z Q V l t S m l N S F R v V U F E Q U U w O D h n U 0 Z E a H F n e n p 4 b z N i b 3 p H a l J 1 c j I z c j d 2 Q 0 Z E a G 1 o d S t G Y W 5 Z Y 0 9 H T l R w W D h D Y j V p Q z Z s d 1 l N S F k v R G d 3 U U d m T z N Y c U Z F Y U 5 H d V U z d S t k c 2 N u T n o 4 Z D U 3 N 3 l F N U 9 S b j M z b n N 2 U k Z I R W 0 y K y t p W m R l Z W t r Z H l W M 1 Q 3 M y 9 m d m 4 w e G N l S k U 5 Z m Z O b X p k a j E 2 N W R m a m V 3 c G s 2 Z G l y d n V 1 a 3 N 6 N j Y v e X p D b 2 l J c X F 3 W U 1 F Q 0 5 X b T d m Z n Q y Z l A 3 N T U v a m d n d z g w T i t s L y 9 m V l h y R m l 4 Q W 0 r L y 9 i Y j Y y U E x s e S 9 I d X U r O X E 5 c F d h b W d x N z N Z N G V Q W H J n M U t s V E F J R F k y R m o x b W t R U U J B R E t T R 2 x m K 2 Z u N U F Z K 3 R j Z V B H N n N D S F d i T m 1 Z Y 3 V X T F p n K 2 Z U c E 1 K a E 1 h T m 1 5 S W t 5 Z F B B Z 0 J h d E d p a H V l N X h P Q n p x T 1 Z o S l N R b E 9 u R G d C U U t s O T V I Q T R r S j Z l R H A x T 2 g 3 U z B 0 Q 2 9 I R T I z Z X Z O b n Z z Z X V 2 d n g 0 V 2 l 3 V W 5 U c H p B V z I r O U J R Q j Q 1 N T E z M U J s S V h y T m 1 6 V U p v Y U N o R 2 p 4 N G R j T i t W a y s r O W V 2 W E N J N D g 4 Z 3 M 4 L y 9 4 e m J 0 b T F E d j M 3 O U F y N k 9 y a 3 h N Y 0 Y 5 a U t T a 3 A 2 T m V 2 S D F h d F d v V j k r L 1 l G U l l L N 2 M r Z k 9 P S G 5 5 S k J Z c 1 d G Q m x n c n V n b 0 F C c j E 2 N 0 Y x V m R m a l I w N 2 R 2 Z 0 Z z b U N 6 Z n Y x N m R R c T I w K 2 1 F T E 1 0 N C 8 v M z N B U U N q U j Q 5 R 1 N r c E t y Z m I z d 2 d z d n F K M E h B R H o 2 N k t O b z N y d z V o Z z h m S G 5 C Z H F E T m 5 6 a 0 N T S k d S a 1 p L a W R I U U Q x N z c 5 a H d 3 Y n M y Y k 1 I b j M z M k d R Q W w 0 W m V Y b D R m K y 9 m d H I z b 2 V 1 V E l X R m h a c V R y Q l V y V m l B a k l 3 T T Z u V T V k e i 9 l V l Y x N 0 J B d z g 4 Z 0 V P S E R r R 1 N K S l N V b E d E Z H V u V U F s R 1 U 2 e n B 3 N W c 2 U 2 t K Q X d h T k 9 p c 0 Y 5 b D V l W G 5 Z c 2 1 V T E F H V 0 5 Y V m 1 X M W Q 4 Q k p S b m 9 h K 3 Z X c m R p N G N T T W 1 U N T R N d l Y 2 U C 8 v e m 5 Q L 2 p 0 d D k 5 d y 8 v M z N B M U M r N T F X T i 9 B U 1 U 5 Y 0 1 E S m J p d F Z p c y s r Z V F U c k Z 5 N U V w M D d k O G J r e V p Q V n U v d 2 R P b l R B b E N s V E 1 H b l N K R H o 1 N U p O N D l 0 b G 4 w Y X R Y c j J v L 0 Y x R W d M c G N M c j c v K 0 9 s S l R V e k Y r L 0 h o O D l k V l h t R H g 1 T X F a T m 0 r Y l g 5 O D J Z T V F Q e j U 4 L 0 g z L z c y d H l v V F p G N E x G e T d F c k Z t e m t K Q 1 F n S C 8 5 N j E v c U 5 O U 2 9 x Q 2 h N b X p Z T n p 6 L y 9 Q Q 1 p N b U l C S E g z M F V 0 O T k r d T Z a d k F J R H Z 2 L z h l L y 8 z d m Z 3 U H V 1 N n B D e V h Q b X p O S D h i a m F i O G N N U F B 5 Q X V M a z U 5 Z j B C S m V I d V h D T E h i N 2 R p d 1 l Z U D Y z S V l O R z J B M E d w R 2 V u c T Z w Q n d H Z 3 l n U T Y w W l d z c U t n S X p 6 L y 9 Q S F E 2 S F N a T W 1 L R G U w T z N T c F F z b V Q 1 N k 1 s M T U 2 Q 2 M 4 O T k 1 e W 1 I N i t L Z D V h b z k 0 W V V v S X p z O D N n O G Z q V m Y 3 S F k 3 M X E 1 Z H E v Y X Z V V k Z S Y U 5 5 N E 1 T S W p J K 3 Z 3 M H h F U k J i L 1 d y V n V q Y j k r K z J M V n J s e H F q Z C s v Z W p Z T U h E M k x u e n A y Y U J Q Z W V Q W H R 3 N E 1 B Q j d O e T V V M z J z d E x R V X Q 5 M T J t K 1 o 2 W n Y z N j l R Z 0 5 E V V Z p W X F L Y T R L N H J R N F l N d 2 Z 6 N T h 6 R m p 4 Z 3 g x R 2 R V Z E 8 z W U F n R 2 I y b j N k Q W t U Z k J u W n F h c W k 1 S j Y v W G t r M D h p U E R 3 Y z M z e n p q W n B N V G s x T l J a Y 3 V Y Z F R S N k h h N 0 h V V k Z S W n J F d W R s c 1 J t R m h J V j U 4 O F V W M W 1 i d k l 5 R W k v Z 1 U 1 N n Z S N U d v O U V 2 a 1 E 4 b 1 N m N 0 V 4 R V M v e D B l T U d J R 1 V s Q l F 1 V j B k K 2 1 P Q y t E S G l U U l p V d m h J d U x p e k Z 2 M 2 p 6 O D h j Y 2 Z 5 T T N O a F Y 2 d l I 4 d V d M V E Z z M k R C M U t Z R k F D Z 2 9 L T U h 2 M m J M V V F V M U p T R X U 2 N z d 6 N z A 3 Z H Z Y Y j l 0 e m V Z K 2 t w Q 1 M w Y m R z V 3 F h b X B 5 T W 5 K M F l 6 Y z h 2 c j U 1 N S 9 o O F h n d 2 J O Z 3 d i T n E w S 2 V D N j J O d T N i O G V p U l l 1 U W t a R 0 J n b 0 l D a E l l S D Q 5 c H J y O F d Z T V d N M F N 3 W k l r b 1 R s e T V k a j h l T E Z 5 T W 5 K Z 1 N S S m F O S 2 t D U j U 1 N U J H a 3 B L U m c 3 T m l 4 N n B x L 0 o w N m N 3 S 0 J C Z 3 d B b z B 6 a T k 2 N G s 2 b l U 3 O D h N T V B X T G x 5 S l U 2 Z V B J b n c 4 S E Q w N 3 Q w Y k R 6 M z B F S 0 t p b 3 R U M 1 d y Z H V I V j U v L 1 h X T U h E a 1 N L U 2 t w b U R G a k J v N G R P N F p Y W D M x V k h i W D Y 0 S U 1 Q d 2 1 R e W F k Y m p y W H d S Z n p Z Z m Y v d 3 h Q Q j R Q S m s 2 Y 2 l M S 3 l N b n p 3 d 1 F m U T Y v V 0 l p S W p B c m J m Z T Z y Z j k 1 c z J i O G R K T E w r S D E x M S 8 z V z A 2 a H V M Z 1 l u M 3 p 5 Q 2 E 2 L y 9 u c V l U Q 1 l j T 1 h J R W M r Z k 9 4 W F h Y W F l l c n J y c E t z O T R w W F p u M G V y M 2 1 C R 0 R m d m 4 w b 0 t T b E J r e V p O T k k r S G h J U m c v d n o 1 Y U 5 h c 2 1 l Y j d Q V z N h T k d 6 Z X Z M b k c 2 N 1 J 2 M 3 J 4 W k x m T G g 4 W G d n e X p K Z W Z m V l Y 5 W G 5 m Q k x m V D Z j U W 5 u M 3 l D b m o x N 2 9 u Z n Y z c 2 p M e T h P e V p j c 3 d Z c 1 F J M 0 g 3 N z d i a m h o a H V x V F c 0 R H l v a X p 5 a 2 5 6 M 2 J 0 M 1 k r c l V x Y 2 p O e m N V d H Q 5 e U N 2 L y 8 5 N z M 0 e H R r d V h M c G d 4 W X d Z b V R a c U V s M T k r R 2 Y z N z k 4 Z m p q e i t P M k 5 q W U d u M U 9 v c 0 x D U X J 6 N j Z x d E l U M C 9 I Q 3 k r O G d Q N z k r N k 4 1 O C t a N D V w b G 5 N R 1 h L R k R 6 L y 9 Q T X d t O D B v S 3 l 2 R H R H b l R z R 2 J O R 2 9 3 Y 0 9 S T D M z W G R m d G Z 0 O D c 3 M z N z R 2 5 U S m 5 U c j F n M n Z 2 U E l L O H Z Q e j h m c n J y M l A 4 K 1 B G b z F x d 1 p Z b U 5 q O G Y 3 N z c y U H k 1 T W 1 Z U G 4 w N j F x N W R p M m V l Z V V Z e l l 0 c W I x S H J w c F p m T z Z i T 3 R Y c j A 2 N E p x U G x a V 1 V s R 0 R x M U t u U T Z Y U 2 F t U m J l b T h D Q U V n Y 2 t T Y W 9 5 d 2 I x e D Q 4 Y U F T M m h W N W x z b 2 w 2 Z y t L Q 2 d v d 0 V z d n Z Z V D g v S H k 4 O D g 0 N 2 Z y T 0 p V b E p T T U h I a V J F e W Z Q c j F H Q m N G Z m V P R U Z T S k t r S 2 N D M W J O a 3 l y R m 1 6 Q n Y v N j E 3 O D A y L z c x c j M v R n V I S G o x R U V h b 2 l p e S 9 5 T W l D c U J 0 M j d h S W p J e l V M Q T N p c l d Y M C t 1 d X Z h N 1 o x d T k x d 3 U 5 M m F t V F N B T X B q S W U w M V R X b H F L Z G V 2 V y t a M z c 3 T n U z V H g y a D d k M S 9 X b G 9 h e X N y S z F H M k 9 I V H Z t Z D N 6 Z U F v M G 5 U N T d F e X B V c n N X T E Z D b m c 4 S G l 4 W n N n U j k r L 1 p G a n g 0 O X N I a n h Z c l J w M D B Z e j Q 5 M m J X U G Z t U T Y 2 O T l s c D F D Y T V 4 N D h Z a E l T R k J 2 Z k Z x T n B 0 a E 5 w d X h l L 2 R 1 d l B Q T 0 8 z a m l p U 2 N 3 Z l B o d 0 F N Q U h I M 3 l B T F Z 1 M j R N T V B Q M V F I U k 5 q d G R q e n p 6 R E 9 3 V 3 E x N D h N R U h N V 2 Z P S F B 6 O T c z L z N P M 2 F u M H d s Q V N a c F h w d F B w c W l 4 a X l l U T J C Y 0 l F O X l Y b W N y b l V K U 2 5 h d E d t a l B w N m J t N H Q v L 3 Z P Z n l N d k x R O H V X T F h I a m p U Z W l 0 T F F V V z d k d X h W d H Z 2 W V Y 5 K y 9 i a H l T Z W Y 5 T n Z m b V R O b j h O U l R U O E Z z T n F O b n o 1 N 0 l 5 O H Z E c m w y N z h O c H J y M k g 4 K 1 B H Y U V X U G 4 r a D Z T S k d I N D h P R 1 l P b l V x R m k 1 Y z Z E Y 0 Y w K 1 Z 5 W W Z I a X h X a l N w Q W w 2 O U 9 p a H F m R H J k Z n I w Y V R 6 M z N I T m 8 y T E F o d W 5 i d G l 0 R F F V R 3 p m d m w x Z G F z Q T d q U V V B M 2 5 2 d l B h e F l z U U x O b X p m S G 9 F R 0 R V R l p X a H Q y N 2 Q r U H c 0 Y 0 5 J U 1 V u Q j l k Z G Z q K 1 R r W k N 4 Y X R B a W h v Y U V Z T 0 h D Z z V 1 L 3 B j c m 5 3 L 1 B Q U E l 5 M H R E Y T F h d G N J d H Q 5 e U N Z O G V P W W N t U 0 p k a T V j e W V t V D U v d W x 6 V E 9 6 O C 9 I Y T Y r O W h x d X Z 2 a G 9 k T z N a V W 4 4 L 0 p 5 V U Z P V H M 1 W k N 5 Q 2 N U V 1 J r S k l x T G k 1 R 1 p t W W 1 Z b U J o c z N M Z 1 J 0 O X h 5 Q 3 p J e k 0 v S F B m L z R U Y y t i T V F Y W j J O a V p P b k l q d n Z 2 d E 9 m W C t y M V l y U T B G Q m t a b V p p e D Q 0 Z E d E W n N H S E p 6 Y z F G U V V J R G Z m d n R O W G Y v S 2 J E Y X I 2 M 1 o 1 M 1 h Q U F B R R 1 B 4 Z W w w b 2 t X T E Z 1 Z j F l Z W p 5 R m g 0 Z X J r N U 5 Y c n A w S 1 g 3 N j Z T Z U V o S V J B R k V V Y 0 9 Y S U U v L 2 p I U H h B V E U 0 T V Z L M V l n S 3 l z c l l I d W 9 h c m 1 G U U c 2 N z d U W T g 5 Z F J U Q U p T c G Z E T m 5 6 c 1 N T S l V 2 V T U z M E w y Z j N 3 d 3 c v S X p z N U d y M T Y 5 c 0 d E Q k F t e m F 0 Q W t O R 3 p a V W k 1 V X N X N 1 l N Z i 9 6 e F I 3 W H Z w O W Z y M W R F R 2 V Y b D U r T 0 t M T D d C c T F T b 0 F R T m V 1 W G R H N m R X c 3 N X N 2 F z e X R j U E d q U U l w M C t m e H R x M W E v S E h I M z l n O E 9 E Q n V P Z W V l e T d Z a 2 t k V W Y y U m x a Z U h r e V p P W U 1 t V U t l d l R v Q V F C b z M 3 N D l Y b j c 1 W m J 6 e H h o d j Q 1 e i 8 v a W Z 2 d n Z 4 O H p a c 3 h R K 3 o z d l R k a k t I Q T R I Z n Z 6 e F I z e j M z W G R 3 T 0 J 6 N H k x L y t n d n Z 2 d n g r a U t L S 3 N y Q X p I a n g v S H M 4 O C t p M m 5 U c G l F a E l R S G g 0 Z U d Z T 2 5 V c X Z 2 M z J X M 3 o x M V Z j W U 0 y W U 0 r d m Z 2 a j F H a l J p R X B L U W 1 B Y 2 1 I U X A w O G Y y R 3 c y M k d 5 M k d u M G 1 R U k F R S F I y T n p N e k 1 H a V c 0 d l Y 1 O D h j V X F w N G 5 P b l R 2 W G I z U z R y O H F q a F l p d U J D N l h D K 1 B H a l V O d W J p N X V 1 d W t t b k R w M X F z c F J m T E 5 u e j Y 3 e G t u L z U r Z m 5 J e T h 0 V G Z 5 O H V M b 2 J i N 1 Z h b n A z d k p z b 3 p D d 2 t M T j Q 0 S W d u T F g 0 T W h I U m x X a m N 1 S E d h K 2 d m Z W d Y S H o 1 c z N U e E 9 j Z m Z 2 Z 0 I z M z c 3 Y m J Y R k R W Z X N X Q U d I d y t H W D R Q N z Q 0 N C 9 W R 1 h u Z U 9 s N y 8 r Y z k v M U 1 G O E F Q e H l L N F d G a F N n d E x j V 0 N C U X N 3 W j g 0 Y 0 d B d 0 c 5 T y 9 m S H k r K y t L S m F s M k h Q b m o z W X Y z O C 9 Y b j M x V m F 4 Z H V 4 W l d x e F V t a 3 d r c l Y 2 N k V L S X B v M T Y 0 Z E F L V 0 d T M X h j S E k 0 Z E 8 0 Y T h 2 R H h F U k V S Z z g r Y k 4 2 Z 0 E 4 d D l 1 T m F k T 2 1 v W F h y M W h n M m J K a D Z E S T g r K 2 l q M j d k d U h G M T U 0 Q V I 5 O D h B S E N 3 O E 5 o T n B z e G J O Z 3 c 5 T 3 J W Q z F s W l d R Q 0 F I M y 8 4 M G U 4 e l Q 1 d z R F U k V S R V Z Y V 2 h 2 Q 2 F O R 2 1 T W m c z d 0 g z N z R v Z H J 0 N m N y R U J Q Y 2 x J a 2 t T c 3 J L e T h P O S 8 v e H Z I a m g z R G R k Z G R o L 2 J 0 M j Z 2 U H Y v b m 1 t O G p M e T h N a m p 6 e W l T V X d X R k J S Z z N M a H g 2 d k l n V j E x M W x X Y S 9 5 N V l 0 d z k x M z M 0 M H h Z O G F v S T Z u V 3 J s M k x O O T U 0 Q X p O b n p r V C 8 v d j N W Z F l 6 T z l U M E F v S C 8 v L 3 Z q c 3 M 4 K 3 d m U G x 5 U F B U U V E 1 c W d 2 b X J W S 3 B 3 N W N 3 Y W p S N C 8 y b X p M d F p U Q V l N R z d j T 0 F 3 W k 1 r U T l U c G Z M a F V j Z W V R U 3 B x Y W s 0 Z n Z 3 N E V o T V R V V l J V a E J V c l Z p Q S t Q a D R 6 W j g 1 V V I y Q j Z s M U F B S 3 B K b G l 4 W X R R a 1 J F a E p w W T g v c n F x N i t R b H B h R 1 l j T 0 c 0 Y 2 t u b j F U Z j c 5 d H Z 2 O F c v L y 8 x d m Z Q L z k 5 M n B 4 U E s v V n E x Z G o v U G p 4 Z m 9 t S W x T d F h x d i s v Z V B G a U R C b z B x R W F G c 1 F M W n R H a 1 R K R W 1 D e l d i R H h 4 O S 9 q T m p Z V 0 V S S F I 2 T 3 N y Q X l T S k 1 I a j h h Q 3 N y Q X l 5 T E t 2 T E t o U V h G e U 1 1 T G c 0 c l Z x e k E 2 d F d y Y 2 V l Z G Q 2 S k 5 t e m I 0 N k t P U E V C R V J n Z E 9 u V D J Q O C t Q R j Q r T 0 d I T m R Q S k F X R H M y T E V C b D R y N T V a Z G Z h a l F x a U l K Y l N V a 0 p a c z J h a F p V c l Y y T D g r U E Z Z d V h J b E h B N E g 4 d l B 6 T V h i c 1 d M e j g 4 c 3 Y 0 N X B 0 d k V C T V R n O U 9 u V D Z P b 3 F F a T l t N S t k b l k y T 0 h U d X E r M X E 1 Y 2 l Y c 2 R q c 3 l N e k 5 o c z l u V V d R T F Z y Y 2 x m b F l p S U N K a k 5 a c X h l d l J w T 3 B 4 T W x K U 1 Y 0 N z c z M z F I W V Z G U l V W Y 0 d x Y U w r O V V 0 N k t p S W 9 3 W k 1 3 W T J t d z B E Q n c 1 R W l 4 W X R N S G Z 1 W E J 3 N G N P Q 3 N 4 N U d R a 0 l E S m t 5 Z G o x c X h a V 0 x 4 N E 1 l T G o 0 e k Z 5 N U 1 o Y W Z 4 N j Z z b l R 0 M m h Y L y 9 l O S 8 v V 0 x y d G R k Z W k 4 Y 2 Z m e H d m Z m Z R U l h u M z F W Z W g w T 3 J 6 O T l 0 d m 8 w c V Z M b G Z 0 N j V a V l h z R z N i T m l R b E p X S G N 1 S E d h T m h j Z k g 0 L 1 h Y b n N O e n o 3 N 0 x D W k 1 t S U R w M D Z j a l B E d 2 N v a W p p L 3 Z 2 d l I 4 K 2 V Q Z k h K S j U 5 Z 3 p a b z F P S E h p Q k Q 3 N j Z D T j A 2 d F F K S T B h T U F B Q j g 5 O T E z T l M 2 S 0 o 0 b 2 l s a T l m a n V U a 1 p I V k V V R z A 5 O T l 4 e n V Q c n F x O V g z U D V z R k N 4 Y l V x T U R S b 2 t X T E 5 M V W 9 p S U t a d 1 d E Q W 9 F R 0 R r S m l Z a U t s V H A y T E Z p a F V C d H h N R W 9 j c m 5 B d G 1 5 W l F 2 b X o 1 K 3 Y v b D V j W E l 6 U z B s S k 1 t e l p O c z U z Y j d j Y W l S W X M w N T d Z U F B Q Q k F q W X J m R W h G Z G F h e F d L d z R l U E t q K z d x M 1 B s W m F X c H N r S E h E O S t I Q j Z Q U j d O R W l k R m 9 W S m V p Z G J s Y y t Q S E h I d 0 1 X U j V 3 e F k 0 W T Z H M i 9 E a G c x S V N r c k N I W G Z j b 2 R u b T l P b l R X T E 5 t a m Z y N m 8 w Z V B R a E F F Q 0 l L Q U J 4 O T h F T G Z l Z X F 0 N k R m Z m V l K y 9 o M D A 4 L 3 h a S W x T e k J r e U J E M D d k d F h y U V V E S 0 x O M 0 g z L z h j V F J z M k Z E e k h 0 N C t w N 1 M w V k I w T U 9 H R E F B T X l a T X d m S G p o M 0 Q 5 T 2 5 U T l R O c 1 E w T k Q 4 Z F p i Y i t I c H A 1 L 0 d 5 e S s v a k t s V H A 4 S m t N d U h P T y s 4 R U F E W E J I Y W p B c 2 5 j R T k v c j E 2 L z J l O H g z Q l B X R E F B S F R x M U F r N 2 Q r N n N j Z 0 J H V m J r b n V u S X d 3 W D J S V F p v M F N m T j d l S G c 0 N 3 I v L 2 Z q e n d 3 Q V B x W S 9 2 M z c 4 Z S t m Z n Z R c G s w Y j N I M z M z W n J 0 W T J O a j h k Q k R E K 0 d 0 d D k 3 Q 2 t p V k w v S k x Q V F p z M j F T U z N B U 1 V a d l h U c F V t e m R 1 a F h i d G 0 z R H R k Z G V l M T d 2 Q V N n b j V V T 0 h E c 1 Z Y W D M y R l g z L z l W Y l B X M y 9 6 N T h 4 R V N F b 0 t i Y n J x c H l y O U R l S G k 0 M z F J Y 0 J v T U J Q W H Y y U k U 1 T 0 R v N G V Q W X J F e E V T N D N X N E E 4 T H Z J R m t X e F J t c 0 V l a y 9 l b z Z L a T h O a G p q M m 4 r T G l O R 2 p N Q 2 N P W F B 3 e H g 5 L y t D V z Q 0 K 1 B q L 2 F a U 3 U 5 M X V M R n U y R E 5 I U j B T Z 3 F L c 0 s v L y 8 x d i 9 Q c n J y N W d 5 W l l x N l R X M k M 2 c D k v L 2 9 u U T B G Q k V S M G V q V D U 4 K 2 1 E V n J W c F Y z T H I y Z j F i d C s x U j k v L 0 l I Z X Z Y d X I 3 O W V o U X d k S W t v U 3 B V N m V p U z V j d X V Q M z I y L z M y T V h E Z 3 d J Q 2 p m N 1 p 0 M n h h d 0 V D W m p o R l F T Q U F B Z 0 F F b E V R V l R W S H p 0 M j d N Q 1 V L V k 1 n Q 0 F M Z W Z Q T k 4 5 T 2 p S Q X l 0 W H J r U k 1 U Q X d t V E p p Q W Y v M 3 J Y M 2 p q a l R m d z Z L T 1 B J a j Q r S H M 4 O D h 3 e j I 3 Z H V I M 3 I x N 3 c y c T F J a W N u U j N O e U 5 Y Z n V Y Q l F W R m N I c G R N T G x j d U d M T D c 0 Q U F I W E V j M D V P a m x x R U 5 T T W p B N 0 l z c T c 4 R E Z T Y 3 l B R E I w N k Z B T U h U b 1 V K U 1 V s Z U 9 L S k p 6 Q n c 0 R U J O R W 5 E Q W d B R 2 F T d C 9 W a V l x S 3 d 0 T l B Q N D F t e l p x c H h W V j l S N H Z Y e E F j Z m Z J Q n Q y N 2 F o V z d k d X R Y b 2 R Y Y m w 4 a z l z d W x 3 d W J O M i 9 H O H V Y T H N Y S G p S b 1 N F a E N B c E t R b D c 5 d X p C S z Y r O G d o d H Z 2 Q k Y 5 K 3 Z S Q m N u S 3 l Y M U o 4 e k p n e D J M b H p K N F l Q S H g 1 d 1 d a N U 9 u V H B o L 1 B q e E 9 I c j B x T j l G V W R 1 M m J m S G h o e C 9 p M T E 5 L 1 J i d D I 3 U 0 N L S X J w M T Y 2 Y j V I b 2 V I a D J Q M j d O b l Z m c G F G Q 3 h m a X U r K y t B d 0 I w N z k 0 Z D N i d D N y L 1 h m Q T F E Y W Z X M W 1 C b 2 1 p Z U 5 h b G l B Q m V 1 R k Q 5 O D V l L y 9 F V X Q 5 U D N F R T A 5 b 1 J z U U J T b i 9 y c l F G e k 5 w S W t J V H M 3 R z U w N 2 Q 5 W V V u M T I 1 Y 2 l W K y 8 v M T N 6 Z F I 2 U U J u N G N P K z k 5 N k p y M T Y 2 Y X g 3 M k R U S W l J c U 1 M e D Q 4 Y z F 5 N D d V W m 9 t U 2 h J U U V 0 V m J X T D c v O G d 1 T G l Z d H h 6 e n o y Y W 0 1 R 1 Y 5 Z T N i R j c v O D h r d V Y 1 M j R w S 1 N s S V N r c E N 0 M j d k T U h I a V J I V H I x c z F 2 S F d 1 T H h Z S W 1 U W n J n N 3 J 2 d n h p T 1 B Q Q U l B Z U 9 5 e H h 6 Q m 1 6 Q m k 0 M 2 U 2 Q W d 3 d G N M a G V X T D E r T 3 l N a E l O R 2 5 T Q k 1 P S E Q 4 Z T B h Z F B n O F h q d y 9 m Z m Y 0 K 2 F i Y j l Z c 2 1 l T D E 4 O D g v W T l T b 1 V a Z 3 h Z d 2 J l Z U 9 N T n Z Q Y m F h N X J j Q 3 d C O C t P R 0 h m b X R 3 Z i 9 U U l J 3 Z 0 5 E Y 1 h E R H o v c 3 Q w L 2 Y 4 e j d m N j h I S 0 N X N 3 Z 2 M F h s Z m R P V m g 5 K 0 F p N n h 0 M j d h S W l v c E N W b F l X Y 2 5 O e j B i b H p a N H d Z T V V K e l l i Z D M 3 M T R B U 2 9 Y W V F C Z H o z a F B S a k l 3 T X Y r Y z Z k K z d z R j B n Q T V j S j Q 2 O W F 0 e U 1 u S k 9 l L z M 4 T H J 0 d H R 2 d 3 p U Z m Z Z T U d D Q l d x Q 2 U 5 Z X V Y Y 2 p N e k 1 U d z R j T U R y c n Z 0 e S s x M l k v Z n U z V W h M U z B O M m R q Y U 9 I e i t 1 M 3 Q z e m p p a H U w S 0 F C d W 5 i d G l w M D d k M k x z M k x F W U 9 Y S W t y c i 8 r K 2 h x d D F R a 2 9 k e l N 0 V m l 1 a W 8 2 T U R G d H N 5 R 2 8 w Q m l 6 Q j I 3 T m p S N y s r e W J O a 3 l s S l d W N G Z y c n I 4 Z U J B d 2 Z 3 N 0 x Q U F l 2 e j Q 4 Z m p r a z A 5 d z I y M j N B W U R m M G c 1 V n l j d k x 3 e D k v L 0 l I K y 9 m c 2 p Q V D B k b z B l U H h z M D M z N n h P V F M w c E t W R T d q d U x p W W t S R 1 J r S V V 4 Z j l u N z g 0 R F l z e i 9 P S U M v b j Z s U l N l b F F S S T Z V M H F X b F l z V n V W R m p X b G J D d U h P d F l 4 N 3 J 0 W X R s M X R Y S k V a Q z F 5 T G x w a U 4 x W X J W T 1 B j R W x I a 2 F C V m J j d F B R c W p U T k 5 Q U D g v d W c z e i 9 Z M F J 4 T 1 d q Y y 9 y b j k x N T V u b S s 4 O H p v d V Q 3 Z n o v Z n p S W D U r U H E 1 Y 3 V Z S 0 h E e C t x V E Z D M m M r Z E 8 z T D U 5 R z V z M 2 I 2 W W d B T 0 d 4 d G J W R n U z Y n R N R z d j T 0 p p Y W 1 t T G Z 2 b j F 3 Z D N k S D Y 5 Y X R Z V 2 h v a U 8 r K y t 3 N z M 3 O S t I c m E w d E F N R E t 5 Z 3 B w Y V d s b z M 3 N D l s M z F R Y 1 l T S n N 0 V E F s a T F i Y 0 9 M R U N V U k Z S W E h 2 Y m Q 2 O E d a Y 3 V Y Z U t H a 0 p X V m x m R W 1 a U V g r R 1 h L b n h M S X N s a T l m R H F G U X l K V l N B Y 3 B I a z F S Z V Z 4 c 2 J H N X Z Y T W 9 u Z H l 3 Y j F 5 U H R I b 1 Z E Z 3 p w M D d 1 S H I x S 3 R l S l h G e G N q S V l O R z J M M D Z O S G 8 y Y k 1 u a k k y T m N m M z Z k Z X p m d n g 5 e G N Y S D Q 3 Y m Z m S U J R S 1 l X Z G 5 C e n M 3 T z F o Y l c 2 T m x 5 N V p v M j d Z d F d y U m 9 B W k Z J c E h X e U l T T W p J M F J I U j Z z c z c 5 d T N y O G J 5 S j B w V m x S N 1 F 0 U V F D S W V U M V l 4 a E d w Y U 5 I S X B G V W V U K 3 R W R l J V c E Z K Y W t H V l p s S m F X U W s 5 U F Q r V T l o b U V R R V J F Q k F 3 T U Q z b j J q c G F X b D F w S k N o Q k R 5 U G 5 K d 2 N P R E 5 i Z l d 5 S l V v Z V B Y c U V n U U 1 I O H V Z Q l U 1 b z R j U 0 x 2 Z k R 4 d T N E a W t w N m Z E d z h P R H l 3 Q V h p O F U 0 Z V B B Z 0 w w b n g 0 N D g v U n Q r K 2 Z i b E F y e n F h N X V V S 0 R B e m t K Z n N k U F h v V U F v R U F M a T R 1 S 0 M w d F J X Q m d J T n p k M 2 J G O S s z W j R l W G x C S X B F Z 0 x D d 0 1 P M 2 J z N E s 1 W m 1 a b V p p S X F L d 3 R T c F V 6 R n I x a X p r N S t l c m p V a 1 Z G U l d w S k h n b 0 9 3 V F V C Y z J C O G 5 p V W c 0 T 0 R 4 d T h G L 0 R P L 2 s 3 c l I 2 d V Q 5 U W d I d U 4 y e k l r Q 0 h v M E t F R F d K Y k Z 0 b T N i c 0 h m d l h p e F p z Z 1 R M b H k v b j F s R m 0 2 Z G F y V j A 5 d E c r Y m 0 1 Z 0 R L a D h s V X B 1 N U V D W U R y b l Z O b V J M L 0 t a M V J j e D l m W E Z 5 S 1 J D T 2 5 w N l d q Z H V q W F h D N m t 1 Z z d p a X Z M d z h M R n E w Q 0 h s N W V U Q X h N W U d k b l I y Y U 5 H a 0 N m W D E 5 W E w x N m x a Z X h 2 V 2 p S S W 1 6 Z H V o V k h q a H h C V 0 Z n W U l p T W p N W G p 3 W U F R R k J W V V p 5 R l Y r e j N 2 M z d 1 a z h Q R n Y 1 M 1 N v c U t T b E J W R l F V d W 5 U c H d 2 V U 1 P a m c 0 S U R R M E Z E W T J O c 2 p N e k F U d 3 o 0 U 2 h W Z G 0 v Z n o r Y U 5 H b U N K a z J h S U N z c k M 0 Y U d o b 2 l P a n V i c U J G Y 0 0 4 Z z B i T m d 3 a l I 0 N k V w Y V V s O H Z Q e k V S O G Z E M 3 Q 3 Z T k 3 d z l i a T R P R V J G U l N F Z 0 l B R G 5 6 c D N E Z 3 d j U D h P a l J J O T d J Q V B M K 0 1 q S X l R b E J R R U 1 S a U 1 k T F M w c k I 1 O D J Z R U J 3 Z k Q y T m l Z b T d T d D R 0 Q T Z U M D l Q b k R s e k J o T W 1 U R U J T V W h M T X p N e T R q T 2 l x d E c v Z k h n T U d E T 0 F D e m N v Y T N C V n Z x a l p z M k 1 D Y m M r R E h I M z l F V 2 x v Y T F x M W J o O E x D U W x 5 N W N n V z J 0 c l p Z d T N h d D J n b E h O U G 5 s b D E r N D B R N k h E e C 9 H e G 8 w Y m R k N F d L T y t n V W 1 h d k V s S 1 Y 0 d U p p Q k F j S G M r V 3 l M Q 3 d z N E 9 m b k I x Z F h W L 2 o 2 K 3 Z L e V N G e G N Y T E J n d 1 F J V U Z o W W l K U 1 V G R n k 5 Z X h P W E x s N 2 t K a X F k T W 1 j S 3 R H e D h m e j N W Q z Y w T F p D Z F N 0 V 3 p l d F p U N E t D d 3 Q 1 b z Y z V V V k N G p 2 Q 3 E 1 W E Y 2 d G g 0 e j Q r S G l k M W x k Z W F 3 b D V Y N G p G W X B X T V B F M U 1 U V T E 1 M T l x Y 2 5 C e X N X Y k 1 H Q m d Z R 2 1 E M T d 0 c 2 9 F a 3 N Y R n h W a T V j a V g r L 3 Z 0 d n p K b z F T K z J r O F l R U V F v Q m R 1 M 2 J 4 e W p r Q i 8 5 e C 9 q U n M z a m h l V E t D b 3 F R b E Z S R V l Z U E g 2 N 1 N U b W h v S 1 B y M D Z R T X p N e k 9 W O W d C Z z h 1 V E p 2 R E t q c n E 2 d U 9 I U G 1 E R X h O V G J s U n F i R 3 h z U k F L a G J 4 b k t h Q T h Y a E V R R U t C U 0 1 2 T G N 1 W E 9 J a j Q v S H Q 5 O S t x L 0 o 1 Y T l h c z R Z T E R 5 d T h V R l J X R k h q M T Z j T S t J R E 1 P Z 1 J Z c 1 d D Q W t K Z 1 V R a X d l M 2 J 0 e k Z s e W h R a 0 p p W n l D W G Z S M G R F d 0 1 6 T k R R R U N B M W 5 2 U n l o T 2 Z L M z l E U T B O R G p T U F p y Y T J 0 d W R I Q 2 1 p a E h R d W t h a X l I d k x n c H d 2 e V V N d y t E e n p 6 O U h a b V l t M H R M U 2 N Q V G 9 V W H p 5 e V N j Q S 9 z b W d x a m d E Z W t V R k J R V U E x Q i 9 B R l U 5 U U Z T b X p 3 W l R C b j F m N W p J c j Y 5 Z X N I a 1 V p R V E 0 Y 0 9 v V W 1 U S m t o T 1 R r Y m J 0 b T J y d k V r T 0 N 3 d k R u V H Q z T U c v Z V B Q a j Y r b k l Y a F c z Y n R 1 S H E x Y X U 4 Z F k y T m p U R m x 5 a F F N S H o 0 Y 2 h 3 O G Z 4 a S s v L 0 l K T m 1 6 Y m h 4 W X N Y Y W k 4 Y 0 Z T b F B z R z N i d H V X V k V x b E s 1 U j d I b j M v K 0 d j K 2 V Q V V A v L 3 Y x N U 0 v a 3 F l M U t W Z 1 h S Z E h r S 2 V Q M y t P S T B l T 1 l N e V l N Y n l l e X V E Z 1 l E Z z d P e U 0 4 U E J 3 U k V S S E l 5 Y 2 x C Z U h n N D F x N W R D e H N i R z F 5 O G V C R W 5 U c H h B V G s 2 T 1 N x a 2 I 1 U 1 I 4 e D Q 4 Z n g 1 V X J W O U N 3 W V V Q W T J O a n d B d l U w e W V U N z Y r T E Z p e X J E N T N i d D J v V m R 1 M 1 p 4 c j V z M 2 I 0 N U 5 t e l l C Q U R w M z d v e W p S N D h p T G k 0 T 3 A w N m R R c G N 1 W G R U M n d x c 3 p j d V R J S 3 R l c E 9 B S H F I M y 8 4 d 2 R Y Z m 5 U N T l P a m N S M 3 V y V n F 6 R m 5 6 a H h l T 1 J N Q V N F c E t 3 d n I x N n h F W k d h b F N w c U h p K 1 V v b W s w R W l r V 0 R F a U J F N l p i K 2 R P W E 9 H d T V F a l J C Z k d 4 c 1 l Z T m 1 3 W X B G S X A y c l J w Z 3 h Z d F d v Q m h H Q V F I Q n l N O F B C d 3 R X N 2 F F b T V z Y j N O e m M 0 T 3 p z R E d O a l k 1 a V l t S 0 J M b H k 1 Y 3 B y V n l z d U d L S X l R c W R u a F h a Y 0 9 H R F l p S m l V R y 9 m d j F V T 2 1 Z c m F 0 Y X N H Z n o 5 L 2 J u U l J w c G t a V 1 Z W S z d p d W p r d 2 1 3 N H N Y T D Z y M W t G R l Y 2 U l N s M X h X Q U o r U y 8 2 d m J 0 M j N q N j l D a 3 N M Q 3 l R b j U r U G x K U V U r U G o 0 V k t 1 T k o w K 2 U 0 S m R m Z n N I Q m d 3 Z W h V Q 2 h n Y l c z T j Y w U 3 I 3 U E h q e H h n e l p n e T Z k K y t P b 0 t B Z 0 N u U V R R a 2 d s U G o 0 K 2 F O c T B L Z m U 2 c k t 3 T X U z Y n R n b F F x e G J C a H c z Z 1 o z Q m N 2 W H N U U m 8 w Z l J v M G N Q b F h K U F p t W m 1 X a 2 Q 4 T 3 p z N 2 N 6 V z R s Z H E w Y W N Q c n Z F e E p T V U c 3 Z H U z V U p n Y l k y O X V y V F B p Z G 4 1 O F B B R 2 9 u Q X E 4 O H I 4 b X h Z O G R R W E Z 5 T T N y M T d Z K z N h d G J 6 M 0 J B S U J h d G V 1 R F d k b l o z e j Q 0 W W V J a k l 5 R W w 1 Y 1 g 3 d D I 3 a D Z T a 0 p F e V l N R U Z q Y 0 5 2 Z D N S M 3 I x N i 9 u N 3 B X V j R 1 T G l F Q m t a e V l 1 d l Z K Z G N M d W R p V j V x U 1 B j b j d n d 0 x j Y n h I R E 1 K Z z Z k U 3 J H a m g y T H l N a E l 0 R y 9 m S G 5 Y c j F 1 V m 1 z V T F O V F Z X Y m d h c 3 N H Z U R x N n F y e W 5 q S W J y Q 0 t G U W 9 H V W x C U U E v d 1 J r W C t V e k t u S j B k S V N 6 c 3 p Q T 2 5 q M k x S b z B h U W F G U U l E Q X d V T 3 M y R W 9 r R W 1 a b V p z T E 9 6 V T Z t d F c z R 0 c 0 T X J N e k 1 3 d 2 R P a F E r U H I 2 W X R T b 1 V V a E l T R k F K Y 0 Z l Z V Z i a H A w N l l R Q 0 F U S X l z c U N W Q 3 J W d W J S S l p h Y W 1 w Z 2 d N R E 5 S W W t 6 Q T d P e H R t W m 1 Z Y U 0 r S 0 I 4 b 2 Y r O F B C d 0 R C Z 3 d B T 2 J t N X Z q a 2 s w K z R D U j Z B O H Q 1 S l k y T m p D S V Z D T 0 R z N 2 M 0 R T l P e n M 3 R 0 J r W m 9 V b V R K a m g 4 K 0 R E Y z N k M 1 J v V U 1 I W H R z V E o w N 0 V o Q W t U V U w 5 K 2 Z Z M j F w e V p P b k t q M l F o Z 2 J H M X V 0 T W h D a z V t b m Z 2 a j J p b z Z O e D Z O Q W h S R W R I W S 9 Y c T F h a G Z 2 e j Z B O G c 2 T 3 l o U G F m Z k R C Q j d D M X R j V z Z k Z X V n V U N p c X p Q c F U r d n Z 2 d j V H V W x N U m J s c G 1 a Q 1 p a b E V S Y 1 h 4 M X R l c T F Z d E J B U U V 3 T m J X R m o 0 K 1 B 0 d 2 9 E b H R i V 3 p S c z J K Q U x Y a G N X R n V L c n I 3 N 0 N x R k d q M E s 1 Z E 8 y N j V o W V V G N 3 Q r L 2 p 5 M W J 0 b U Q r L 1 B r Y W c z c z l l d l N v c 2 l 3 R F V E N 0 t n d 0 x j c E x x V W s r Y 2 9 L U l F L V E p r e U J W Z X V Y T U d W S z F j U U h S M k 5 x S 2 d v T U F 5 R F p z M m F 3 Y z N O R G N I Q n d k e m Z x N m 1 w S 1 Z x M 2 J x M n g v V 3 Z Y c m 1 t O E R t L 2 R 1 a F V 4 T V R I b z F h c 1 h y O U 9 v c 2 h z M 2 J z R E t 5 c X J L N E R a U W Z r M T N k S F R F M W F 0 W D B i a H h Z N D F 6 W F J R V k Z T R X B L U W 1 Y T G w z Q 2 h 4 O S t 5 S H R Q Z V J 4 V m Z r R F R w d k x 3 W G s w T 0 h q e U k 5 Z X Z Y N j l 3 d U l U V k 5 a b V l t V n E x Y X h i M j J 0 c m J H a 0 N G R G R O b z J O e m N Y T z N m d V J G S l N F d H p k M 1 R G a 3 l C R H M y N 2 N Q a X h j d j V 0 Y T V m U G t 5 Q k F J Q l Y 2 T m J M c G R q M H F S S k d E M T Z O T T Z m U D Q r U k k w Z k N 4 Y 1 V G M z M z M 2 5 V c k d O e U d F d k s v c z d l M W h i M j h Q Q U h q d z R B R k N R a 0 p R V 0 Z p S X V Y U G 5 J a j g v S H p Z M k 5 y Q 3 p z N E 8 r d m o 0 K y t 1 Z 2 p 5 R 1 F 5 N 0 4 r L 0 g 5 T 2 5 U M G Z I a m g x M S 9 w d z d k K z d 3 R W h Z Y k 5 t e U l 6 c D A 3 W S 9 2 M j d V a E 9 U b 2 F W b F J W U 1 U x T 3 h k T 2 x T d G R 2 Z n V u V U x w M C t m V m x r R 1 F H V T V B S l Z F S W p j M 0 5 3 d 2 V Q T G p L U V B H W F g z N k p z V 1 B I S W l R a 0 J F K 2 V Q S U d k b l o z Y U V m e D M 3 d H p o b G Q x T F Q w L 2 5 2 W i t Y b H d l N V h J N j B 0 R F N 0 b i t m a T R x S V N Q R 2 R a R m h z M 2 J r U 2 5 U c D F 3 N z k 0 O U N J V k N 1 b T R S Q 2 5 D L 2 J Z M G J O M F p n W U N C K y t l V V h S R V p H N H F 1 d n Z v S 0 h o d 2 V h T l d 1 R 3 p N e E 0 3 T i s v b j F k Z j Z l S E R o O W k r Z l R z R U F v S E t q T H B B K 1 k z c n N X U E h l U F d a b z Z P a j h l R E J B N 2 k 0 d U 1 E T 3 p n N E F Y d W t 6 S 2 d z T U R N V F N w V X V 4 Z i 8 5 K z J O c m F 3 d F B U V S t 2 N m V u c D Z Y R D N w b 3 F J a U x t Q j E 3 d H c 1 b F F r R E N n b 0 s 4 U H o 1 Y z k 2 R H N 2 S W h 1 S E t k d 3 J w M T Y r T H A w N m Q 0 O G V J R m w 3 R l p 1 M 1 p 0 K 1 B q N D R J O C 8 v c 0 R H a l J z e G F k S W s z b l p a V 1 Z r d 0 5 q Y X V N b H V s Y T l l d V d v Z m J Y T D U 4 R 1 c 1 d W J s c m J l U G J z R 1 J J U 0 V 0 Q 2 1 U U n N z W D c 1 Y 2 J Y d D M 3 O T d s Q W 8 r V k t U U F h 2 d n p 5 U 3 d E b E Q v c k d 4 c 2 J v M H F X T F N 1 Q m R v V k R n O X U z Y n Z M S V R u V H A x V W h 0 Q V N F M U 5 w V W t t M z N G Q 2 9 S Q m x a V 1 g 0 O W R k Z j B h e F p N M W h h V 2 5 K Q j N 3 M G J O c U N 3 c 0 J C R G h 3 N 2 w x a G N J Q k 9 q W n N 5 Y z J i d H l J R H o 3 N G d E d H Z h Q 0 9 U e V p D Y m 0 0 c 0 5 H e m J 3 b G l 0 c m N G Z G V i b X B x a W 9 D Q U F E U n I x Z 3 l M R m k z U z J P N i t m Z n Z 3 M T E 5 L 2 N S T l l W b V J w Y V l t c 3 J D e E V S R V J n d 1 l J R l Z l N G p J Z j g y Z 1 V B Q W I y O X Z l S H Q 3 Q X l p Z l Q r T E t s U 3 U 0 Y 0 9 F Q 1 V s T l R j Z n o 0 Y 2 E z Q j Z J c E V J a E d X T F Z 1 R 2 p o M D d Z c 3 F V S 2 J 4 T 2 5 C M D d k b U R 2 M 3 I z N D V K T l B N S G 5 5 W k s z d E x G a X d B Q V V G Q l R x W E R G S F c 3 U D N t b T I v U X V Y T m 5 B T 1 V a b m x l d l h z W F Z x M W V o V U N o d z R N Q U J I R G h 3 Q U V a R 1 J p c l h Q d V d F c 2 h X S D J C S k N k T 1 B y N n d z S E J 3 Z H U 4 c T l H a l J w Q k x C W W p K U 1 V G Y m R 1 M m h a Z V h G e G R r c W N 6 T X p B e W x w Y V Z Z d E d n U l B 2 e n d R N X c 0 Y 1 F J Q 2 d Z Q z M v Z z g v L 0 F C Y l c x d n U v b D V a c j d W c D A 2 Y m 8 z N z g v T W p J e W t K T 1 R R M E V D U W d p c F J D c V Y 0 d m Z m Z j h m T 2 5 U d l J v R U V E c k Y r L 0 h 0 b l o y Z G l 4 W X d k M 2 4 r W G c 0 Q U J u W j J m N C t Q a k F 4 c 1 l H a X h j d l J 1 d l d y V E Y 0 O E d D Z E p y Q 3 Z Q R W 8 3 T E N 3 T U h o N G U 2 T n k 1 T T d a d D J 3 W V R F e E 8 w Y X R V S 1 h s N W V h c m M v Z n Z 5 N F N p Q m J H V U 5 Z d V h L b H l 2 c V Z r O X p z N 2 U x M W V 1 N n J Y N z g r S m s y Y W h M Q 3 d N Q U R s c F U 3 V V R S W i s r U E J o S E Q 1 O F d H M G J G V D k 3 O X V 6 W j B O Z l g x N W l v d D J I R E J t N n V L S 1 Z W c T F Z a F B q N G V m b j U r d U h I a k J 1 e n Q 3 V 2 t l T W t J Q j d 2 K 0 M 0 T 0 J n a U V R a X h N Z k h v M X U z Y m 1 q V n F o V y s r Z V l i e k p v M U M 1 R 1 J r U k N K U k h C M G R J U l l M T W F W S z F k U V V s S 0 N T W k 1 t c V M y M j c r N 3 V q d F d y V n l N d U x n N U 5 t a l J C V G s 0 T 2 J 0 e T R B U k 1 U R T h 5 Y 0 9 a T m J q M k d Z b C 8 2 T X l q N y s r R 0 5 z M n J R S l l y R V l m Z n I w c W Z M R U l o U U s w Y U Z E Q j V 3 N W N 3 Y m p 4 N C t I d D d j M 2 5 q e D V n a 3 V Y T H N I S H g 0 Y 3 J 0 d 0 d V Q j R X L y t P S U x l S G g 0 b 0 h u e j V w Q k t w V n c y Z X Y v K y 9 Y b n R m d k R C Q n p o M T Z o U 2 1 U N S t P b G k x Y n d 0 W F Z G V j I 3 Z H N X R U N S T n c v Z n A x e E 1 i R 0 l p M H R E Y T Z 1 c m p B d 0 1 F Q j J k a m I r L 1 B O U G h J V 0 Z W U m 5 n M X B U R k J w U l B m S k N i b T R 1 Z 2 9 D Q 3 R i U 2 l I e m x o Y V d t c k 1 C T D k 4 K 2 J M Y W J M M W p 4 N D d o M k x G a k F N c U h H V F Z 2 M 2 h 5 W m 1 a b V F T Q 1 R 3 O S 9 m S D N i d D N r W j J k a m F 5 c 0 x H U m x a Z U h t e l p 1 U V N D U 1 l O V 3 V X M W 4 w a T d 3 O H J L e X Z N b m o w Y n U z Z n Z S b k J 3 T U R w M z d n e E x T M H Z F e E 1 S Z z N y e D V 2 T k V I R H g 0 O D R H c F J a M l J r S U R r N V d l M F F h W W x F Z 3 F L a U l z e W J O d y t Y T D E v R z J M R m p W U 1 l 3 V V Z l R F c 1 d j g v S H p r N X V i Q 3 l N Z 0 l W b F p X T 0 h q d 0 l B S U N B d F J t Z z F w Y l d 5 T T R P Q m l i T j I v R z J i T m 4 w Y j U 5 K y t y O E p J U z h W d m 4 1 K 1 R B e E 1 l R j F M Q m 9 Z R 0 1 E T H l 3 d G V Y b D R Z U D M 0 O G 5 q O S 9 y b k 9 n M m M v U E Q z L y 8 v V G U y Y n Q y S z B h T k g 0 O H N 2 d j R T Z m 5 4 K z J i T m 1 D N k 9 o b z l P a l J B O U 9 t V G R Q c F p y N T M 3 O T Z Z T 0 h H a V R w L z c 5 T 2 x U Z l B i W l o 3 e G x F U k V S T 0 h m d U h J U k N J V n E z Y m c w U E R 3 K z B h Z E 1 H a m 8 2 T 0 t D a 3 B R Z S 9 l d m R H b 1 V T T m t a V 1 h o d D k 5 K z Q w Y W 8 5 Z T N i R j B P S E R v V 1 R r e E 4 2 O S s 2 d D A r Y 1 Q 4 a j R 6 T W p K U 3 V m Z k 9 5 c 3 J D a 2 l W T D h O T l B Q M k g 2 O U 9 r Y X R 6 V X p N O U 5 h a n E r N H V C Z z N i O T d V b W s z W X F s V X J 0 R 3 J W c X Z v N 1 R n Z 2 g 3 e W l G U W 9 I R G h 3 O G p L a W 9 L e j U 0 O X c 4 Q 0 J B e k Y 4 K 0 h B S W h V T F V y M T h m S F R 0 M n h Q M z c 5 M 0 g 5 K 2 5 W Y 3 Y z N G R s e T l m U m 5 G e E 1 X Y k 5 t Z 1 Z 2 Y j I 5 R V J F V G d x N i s r U W 9 N R 0 R U Q m 1 6 Q m o 0 K 3 Z w c S 9 L e E 5 t e m J 4 Q X J u S 2 d P L 2 5 u M y t P N E 9 C Z 3 N D e X J 0 Y X p i M k x G a l Z V W V h 4 c 1 R F Y U h 3 V 1 U 5 Y j F y a 2 l Y c 3 B R W k d S b j Q 2 Y W V m W U d o b 0 N M b G N q d E R R V U V 5 Z V B G b W w v d m Y 0 O G V N e G Z 2 e D Q z c k t j b k J 4 R V J r W W l M e T h Q Y m 0 1 d V N F N U 9 o c C t m S D A 2 Z l B v M k J B d 2 N p T U R C U W E y T G g w N m R Q Q V p R S D g r Z l B u d z l i V z F 0 Y 3 Z I a X h 5 b G d N Z V Q 5 U W d Q c y 9 v S G J 0 M m h n e l p n e F d y b H l K d F d 2 W F l 1 U E d q Y k N 6 c z h Q R 2 p S d n g 4 O D g v N C 9 6 N T g 0 a V B q M G Z 0 M n J Y U n F s V X J E Q n c 0 V U 9 Q T n A 0 d U x D N F l O R z R h d F c 3 Z E N K Q k t o Z H U z Y T h Q U H p 3 O G l S S T F V e U l G L z J N e X J U M D l O R H I x N j l z R y 9 m U G 5 U d D J s V 2 5 i V 2 J P b k F r e k 1 6 T W t K e W N q U G o 0 Z W p v N k 9 X T E Z p Q l M 1 Y 3 V N Q U x j T m V y V n c 5 Z H U z W k Z l b m 8 2 c m w y N 2 h q c D E 2 c 0 R l M 2 g 0 e l o 4 N V U 2 Y m 1 j T U d F Q 1 N r d E x r W k d S Z 2 N l U E g 4 U E R 3 d 0 5 B Z V J C c y 9 m c j E y T F Z y R j g 2 Z E 9 3 Z V J T Q V J 6 Y z N N M G F 0 U U l j K 2 Z P N V l a c H Z x e W R P M 2 V p W H I x N j h Q Z j N W M 2 x Q S U J C d 1 E z O G V Q W G 9 F Q U d q U W 9 J S G F k d T d m d j Q 5 T G x 5 N 3 h o c E l D d 0 t s V H B 4 Q W V I b z V C Z 3 d i a H d v V U w r U D M z M z l H M m J W c z h m U G d R T F Z 1 M n h J c 1 h M e k I y N 0 Z p d X p t T E x s a T B 4 Z l B o d 0 9 E a z V 3 Y 2 5 K Q 2 Z I e D h h L z A v Y 2 k 3 Z 1 d F W W R P e l l F U j A 2 Z E 1 D Q k F 3 Z T R q T 3 A 2 O W V y e F N u Z 1 V G Q l J n N 3 R 5 N U t D N H V 4 c H c 1 Y z d C d D J 6 W j g v L z M z V 0 x 4 N E 1 U d z l Q W E g v L 2 4 x c z N y d 1 p W N j V j d 2 Q 5 L y 9 3 M E F Y S D M 2 T m 0 z Y V Z I d S 9 U c D A 2 a F p T V U Z O e T l l e G Q z N 3 R 4 Q m N Y R X h H S W J C R j E 5 O H d R W F p L O W I x V m c 3 Y l V 3 Y j F B Z 0 1 E R V J z Y m k 0 M G J O O E x M e T R 0 b X p 5 W n Z 6 W n c 1 Y z N E b n p o M 1 k y Z G x 4 N T E 4 b k p 5 Y z B h O W F N e T J y U m R i S T R v U H h 2 d k Y r L 2 Z 2 R D I 5 c 2 F L R l N z U U d o c U t x S 2 d v N U 9 Y b G 9 W Z X Z Y c G c 4 Z W Z J Y n k x U V p O R 2 d R Z 2 9 L Q z R P c n F x b E x x c T A 2 Z E 9 w Z z h l V E x T M H R J U U V o S U N V M U 5 U a E l X R k l T N H V E a k V 4 T V R o N j l D a E d q U n F G U 1 p N b W F X e i 9 3 S U V E T 2 g y N 2 x l Z m 9 J T 1 J O d T N m d m 5 0 W l J i O G 8 1 V 2 U 3 Z n Y 2 O V N z c X N p b 1 Z D S X R t M 2 J B d m p u Z W x h N X p K N V N k b l k y V E V 4 T V Z K S W p 5 c 3 J L S U p W S 0 5 R W W p M Q 3 d z d U h 2 a C 9 Q e D h o S V d G U V N L U l l P d l d y V W h K U 1 l H b n B 5 Z m F 0 R 2 1 E T G w y N m F D M n h S d 2 d o N 3 p P Q l F J Q 0 1 q Q X c w Y m R v V V M 1 Y 3 V S Z l B t e l h I O S t u V 0 V o N G Z E e W N r S n p z N 0 9 j S E Z 4 Z 1 o r Z k h 3 S U N B b m p i d G 1 6 W k V 1 d l h y O G Y 1 O C t j a E V v b X F m R m J T M T l k W H V j L 0 t 6 c z d H M n J W c l l X c H F p c k t 5 T W l 4 Y n R n e X p a O C 9 t M V F S L 1 U r N 2 N 1 W U 9 v c U N p S V J D S T B i d H d Z b 2 F H a G t N b G t X T D U 4 T 2 V i U G 5 3 O F h G e G Y w N 2 R z W F B q N C t 2 S V F Q a F V L Q j l Q U j B I R H g 0 R U p j d l g w Y m Z 2 b j N 4 M 1 h m Z j R j U 0 p F e m g z N 2 h 5 b V Q 1 O E 9 Q e j g v U k V a R 0 l q b z Z H b D I 2 Z E l H L 3 Z 6 K 2 N u S n g 0 O T d v S 2 h R T E h q e C t I b 2 F F a F F r S k M 0 T 0 h o Z 2 U z Y n Q w T W 1 r M 0 h 6 M l p I M 0 d 3 V z Q z N U J w M D Z a a D J y U n B H d C 9 2 M n J X c l N u R F l 5 c 2 9 L V T Z k T z F h b j l q e i 8 r b U R j V H I 2 N k J w d X A 4 U n V m T 2 5 i b m h 5 c F V O S F R x V V Y r S 2 d J b l V 6 Q k N z b m p x d z g 2 W T J M a X d 1 d n J y Y U p p W W 5 P V 2 N p V 2 x w W X F F K 2 t w M W F 0 W F Q y d l d p M U x s M z d F c X Y v L y t P O D Z l U F l z W k 0 y Y W 9 m V G k z d H J i R z Z k T 2 5 z V 0 R C Q X R 5 N m R R c 1 d G a F l h Q T l 3 Y k 5 t e E E 0 O G F O V l h v K 2 s 1 S 1 N F Q l F V a E 5 H a l I 4 U E 9 6 Z z Z o b 2 F I W X M y Y 1 A v d n J y T D N U d j N o M T E 2 d F R C M H F W T D B i U n B V O T R E e X J K b H l 6 Q n Y z a n h 1 K 0 t t M l N T W l p s a 1 d 2 W H I w d 2 J O Z 3 d s Y 3 c 5 O G 0 1 Z 1 d S Y l o y Z G 4 0 L 2 Z m Z k V S O G Z E M n R y Y S 9 U c D B 3 Z H h j W E d Z T 1 h N b V J v d 1 l B V z l 2 Y n l 4 Y X R B a G l z U m p m Z n Z z d E 9 u Y n N p Q l l 0 V 2 1 E c T F L b V l P M 2 N 1 Q m c w Y W h B R U R C a U F 6 T X h O d D J y V G h T a k d Z b V p u a D B h T k h 1 S G p 4 S X E 1 Y 3 V j T D d Y R T A x d U l I e V k v Y l p z M m R j W j A z U G 5 q M j V X d H h 5 d V J 3 W E x s e k E w S 0 Z E a 1 o r Z m o z U G 5 6 a 0 Z m W H g 4 e E 1 U R X d O R F R r S n J B V E N v V V l O M j R j M H R Q V E l a V k t W W T d E d 1 l N S D Y v V D d L Q l F L d F p P K 1 d G a F l x R D B u Y U R v Z l Z u V 3 V K K z h t a F V L Q k V T T k d J R E 1 6 R T V t W m 1 V a E 1 U T 1 Q r N W c w T k R l S H M 3 Q X h Y V j F l N H V y c H l F M D d x c W 5 I a n h s a T d k a T E r K 3 V r b j d O b X p C d 0 t C Q U I 0 Z U h 0 V U t i d C s 5 Z T V j c k h W S 1 Z p c E 1 m S z J r c n d m W H c 0 V V B z M 0 x r V E N R a 0 p h T k N n Q V p Z c 1 d R S m J X M X V N R 3 p j T z N i c D F R M F J F Q k N J a U l u R H M y R E Z N b X p a T j d j a X d Q W H Y y N k x S d k 5 N a 2 t l Z H V T a z V N U k d S b F o 1 W H J x e X U 1 V l p H S m l n c G l Z R 0 F E Z 0 p x Q T l j d V F J R E E w T m V j T z g 4 L 1 B 6 R V J z Y n l 3 W E R Z M k 5 q d V h K O D J k b l p r T W x r Y X U 4 c n h X S X g 1 S E k 1 M 0 5 6 Y 0 1 I d j J i R n k 2 Z E F u b T V 1 W l l z V 0 l G a E V J a F V s S l N r S k N R Z 0 s x Y n Q 4 T E 1 6 Q X h 5 d V J 4 Z V h s N 3 c 5 U F R V Y W Q 0 S 1 F n a D V u O H l k T z V m W G 1 X a H F h b 3 J P b l R 2 a i t 2 W H I y T H A x S 3 d v T E M 3 a 0 p H R j F k W G V I d T d n N W 5 a M m N Z R 0 J p Q V l S a T B h O W R P N V J s Z k c 1 b E 1 o d F R V V k 1 U R n h l S G N 1 W F B 3 O W Z Y R j B x V k w 4 Z U x G Q 3 l 4 Y X R B a G p 4 N D V G K y 9 i d E 1 Y c j B h T j R v M S s z Y n Q y U D M 3 d D B x Y l F H c T g 4 W U E 1 W E 9 x N k N J d E x R M i 8 v d m 9 y V W x O V F V h d F d M U z c y b z N 6 d T J y a H h J K 0 x p N H J C d j N 6 N H N Y Y m 9 V a G 9 h R 1 d M d D J M V z d m d m 8 x T G x 5 N G h P V G t a Z W 5 w N j Z O R 2 p C N W Z v V 0 p t S G h 3 Z l d y M S t Q Y y t m T z R i Z m Z m c 0 9 V S 1 Z O Z 1 l X R 0 J W c T F h b 1 V P S E R 2 R D E 5 W V Z B S U 1 E Q W d R T z U w Z m 9 Y T D E 3 R T N y M T d F U m d Z c U x h Y 0 p Y b i 9 V S U N i a 0 p j a 2 t V a X d a O D h l O U 9 y V k M 5 M j d k M W U 3 V G x C U U V H N 2 Z 2 b z N j M 0 Z 6 V X J W c 1 h v M G F O V W h 1 V V V O Y W d t a k 5 u a n N y N 0 0 y Y k 0 0 R 3 F 2 K 3 Z u N U l U a z V H Z H U y Y l l O U U t P V H F u Y X V y Z S s 3 d j c 0 K 1 d M V n R X N n p 0 V m 5 H a V F 2 R H Z P b k R t R G R l d l c 0 Z G 1 6 W j d D M H R N U 2 9 V Y V B R c D A 4 Z k d C b 2 F J a W d v Q 0 h G e G N U Q T N O O G Y w N m R O U n E x W X R y b j R u V U Q 1 U l h I a D R P Q l l 1 W E l q b z Z H a D A 2 d F N K e T Z 5 d U t D Y 2 5 S N l h P d H B L Q m d Z S G E 5 O X p j M 0 J B Y U d x c X g x b j l v Y U N p Q T h p R m 9 F U k V S Q U 1 x S F l I L z U 1 W m U 4 N C t T a m p 6 N 0 N S e D k 5 c E x h T m l S T W 4 2 a F J N V E V o S X d J M G J O N n B j a n h C M U J B S U I 3 K z l R T H B m a j F x M W I z R k R W a k l 3 T W J t S W R o b U h 3 d 3 c 4 L 3 d O S F J z V n J 0 a n h v M U N x M W F 0 Y 0 t 5 W m N z U U V o S 0 N 4 N D h m O C t i U D B P Y l B Q L y 9 F N D h l U G R W c F g y U 2 x h R l p a b D h m M z M z K 1 A w N m R O Z 0 d B Y T l l d l h D N T U 5 L 3 p z M n J B W l R Y O V E w T E M 4 T 0 J B d 2 V 3 W m N z V 2 Z Q L z k 5 O W l 5 W l l 0 S 2 5 V Y W F a S k x V R k 4 y N m R k T l k r N 1 E 2 S 2 g 4 R E 0 y Y k 1 3 S V l O R 3 h B Z U h z N W J i b W h v Q 0 h k M 2 Q y N k l k M E p D Q W p J e k 1 3 R 1 V a L 3 A 1 Z V h u e H N 0 W k t T M H N 4 W X N R S W l N V m l B T 1 d q U k 4 z Z D N U R m p 4 Z 3 g w N 3 R 5 W n l 3 e D B j M 1 B E b U R G a j h Q R G h R N X c 1 Y 3 d a b n p w e k J p a F V y W U d w c W l 1 a m 9 h S T E x V U F r a D V I M V V l Y V N N c m E w d E 5 3 R X d 5 N 0 s 0 Y y t j T 0 x s K y t q T X V Y T H l N M k 5 o W T d k K z V F b l R w M U V C V V Z 4 Y z B O V m g z U G 5 6 L 0 h o Z z B i N E 9 U a 2 h M V n I x M 0 x Q N k t h b X B s a S 9 m a j J P S E R t Q 3 M y Z l B x c 3 g z M H I 1 O S t 5 c m 5 R N n R v N D h h T k 9 x M 0 h N Q X l 5 c z d Q e D J X Z W Z v V i s v Z n J 4 N V l Z Q i 9 S d l I v K 3 V t b l N F M U 5 4 Y k 5 u e j l D c 1 d U U E V 4 T V J B S 0 J U a T Y 2 K y 9 o c W V u c D A 3 b F Q 1 U 2 R B V S t l U E 1 I W n M y Z H g v d n g 1 W G t l d X N o U k p j W E V 4 V n E 5 Z U R S Y 1 h G N H d l U F Z x b G 5 W N j l l c U Z E a H c 0 N m Z U L 3 k 3 b m l 2 c X J C Z n Z u e l p X R l p X V n N R Q X h 6 d z l Q Y X M 5 a G 9 G b F d m Y m Y y Q z l T Y 3 o x L y 9 o e D E 2 d F R S N l d U O X V p Z 1 V D c H c r Z l J v M k 5 q W n d j b k o 2 W T U r c k R V T X p P d W p z M n J W c k R p V V N T V G J M T U 5 l O D I 3 V F J Q a k 9 w R 2 k 5 e k h u c j g r R E d p b 3 F M Z z Q r T U R i M j l 2 d F g r d l p X V m w y T E J o Q S 9 y M T Y 2 Z T J K b j F 4 Y 1 R F d V h M a W d 0 V z d j d j A y a F V P a D h y Q 2 t V Q 3 B T V m x h a 0 0 4 N n N w N k p p c X Z 0 U U x G M W d J Q k 9 l O T I 3 V F J Q V V h t L y 8 3 d D Z 6 d k x z c m g 5 K 3 p Z e U 1 q S n c 2 O V l 0 b l d 0 b n F 5 T V d p L 0 h U V H o 5 a D d O a X g z R W l H d C t Y a 3 l a U D Q 4 O D g v M G J 0 M 2 I 0 M X p T e W p s N W V W Q k p w T n B u Q 0 R 2 V G F O a n J P W m p X Z G I 0 W W x w Y U V W a T J 4 T X Z M c T l v U m h K c D Z Y N j h z W m N J d 2 p O c n p 5 T V d M R j F G Y 1 h J e G 1 6 W n J C M X R a V z U r d m 1 r e W R Q O E 9 E Q m c x Z X F 3 V T N I R l N I a z M z U 0 F a Y z B h c D Z V O V k 0 R V N i M C 9 Q L y t 4 N V B 5 O H Z E d 1 V G Q l Z y U H A z S z V I R E t a V E d P O T Z l b z g 5 d 0 R s Q 1 h Q Y U p t c D h W Z F h k b n p l a H F L Z 0 l B b 0 h n c F R v U l h n W m Q 0 L z c 3 M 3 F 0 L 0 l B c H d F L 0 x 2 b 0 p P O T d 0 N U d n S n Z V U E h S T V Z k O S 9 P Y 0 J O L 2 5 2 b 0 d L d j U z d G N B O T M 4 W k h W Z U V r S D l U V F F s d 2 s z Y 1 R Y Z V A r K y 8 1 Y l h U Q 0 V F R U l J S V l R U V F n Z 2 h o Q k J D a U k 0 b 3 d F M E l J W V F R U W d n a G h C Q k N D Q 0 d r U n F J Q U 5 5 R 0 V F R U l J S V l R U V F n Z 2 h o S k F h a V F M Y 2 h C Q k N D Q 0 d F R U V J S U l Z U V F R b X F r Z j J l S z F m O G 9 m W D E 5 b W F 5 c 0 R D e k x 0 a z I 5 Z V B I a z I 5 N G Z R c 2 o 3 U j M 2 Q z F q N E F B Q 0 F B U 1 V S Q l Z L R l F z Q U R B c 0 t 6 c m h Z c 1 h h Y U l U b 3 B i e W I 4 U E w w N U 1 t T T Z r R 1 Z x R n d w d X M 3 M F l V T 2 Z 5 Z C 9 l M 3 Q 2 O W 5 r a k 8 w T m V s d U w v L 3 p X Z z Q v N i 9 R Y W Q v Q j R F Z z N M d D E 2 O S 9 l d 0 8 0 U V F 0 N H h B a 0 F P Q U F 6 R D F L T H p Q b m 5 U c X Z x Y l k 0 Q W N M M C 9 Q V V c 5 c W Y 0 a X E 5 e X J B c m N R Q 0 J X O T d I d 2 d o N 3 l j O V B i M F h B T U F D T n d E c 2 Z Z a 2 1 G c n p l U F N M L 1 J T e X c 2 R z N 2 U T A z R E 1 J d 0 N M R X Z Y Z D B M Z U 1 5 e k x L c 0 J R W H l B a G h M e E h G R l d 2 U W d o N T M 3 e V h B V z R H M k 9 6 b D Z S b j Z 0 d m V E R V B J Z V k 1 Z 2 I z b T N h T E h 5 S k x W O W 1 H M E x l Z V N 6 T F N z R X d l N z A 5 U G I 5 K z I v d E N D S G x 6 R 0 l Z c D l Q T D A 3 U F M y O T R N U V F z a W J 3 U U t G M 2 5 U Z U o 0 U l V R a l 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T l J n S n N R U W d n a G h C Q k N D Q 0 d F R U V K S W p V U U J i a 0 l J S V l R U V F n Z 2 h o Q k J D Q 0 N F M U V n V z R D U 0 d F R U V J S U l Z U V F R Z 2 d o a E 5 S S U Z P Q W 1 o Q k J D Q 0 N H R U V F S U l J W V F R V W l O U m d K c 1 F R Z 2 d o a E J C Q 0 N D R 0 V F R U p J a l V R Q m J r S U l J W V F R U W d n a G h C Q k N D Q 0 U x R W d X N E N T R 0 V F R U l J S V l R U V F n Z 2 h o T l J J R k 9 B b W h C Q k N D Q 0 d F R U V J S U l Z U V F V a U 5 S Z 0 p z U V F n Z 2 h o Q k J D Q 0 N H R U V F S k l q V V F C Y m t J S U l Z U V F R Z 2 d o a E J C Q 0 N D R T F F Z 1 c 0 Q 1 N H R U V F S U l J W V F R U W d n a G h O U k l G T 0 F t a E J C Q 0 N D R 0 V F R U l J S V l R U V V p U H B 2 K z B k S U l R U W 9 q d V d a Z G 0 z d l E v a 3 p X R V l o b m 5 i K y 9 B K 2 9 P T 0 s v S m Z R Y 2 Y 5 b T B I R l B D U G 1 2 b 1 B Q K 2 0 w S G 5 m V U o w V n h Q U F M 1 V E J U U W d o a E J C Q 0 N D R 0 V F R U l J S W F S R 2 9 n Q T N J W V F R U W d n a G h C Q k N D Q 0 d F a 0 J x S k F 0 e U V F R U l J S V l R U V F n Z 2 h o Q k J D Y W l R S 2 N C T k N D Q 0 d F R U V J S U l Z U V F R Z 2 l w a 1 N q Q V R R Z 2 h o Q k J D Q 0 N H R U V F S U l J Y V J H b 2 d B M 0 l Z U V F R Z 2 d o a E J C Q 0 N D R 0 V r Q n F K Q X R 5 R U V F S U l J W V F R U W d n a G h C Q k N h a V F L Y 0 J O Q 0 N D R 0 V F R U l J S V l R U V F n a X B r U 2 p B V F Y 2 W n Y 3 O S 9 L e j g v U C 9 0 W G J T Y 2 d J S 0 N 1 c D Z k b j d k Z X h U M H J 0 M n J V e j d k c T F x L 1 h y Y k p P U W 1 t e m Z 2 b j M 0 N D Q 4 L z N 2 W n V 2 Q k V z e T B J c W x Z S m x X Y T N y b F p X V l F T Y V R 2 Z k x u S 1 J R S 0 Z C V V Z R Y U Z R d k h K Y m h Q e W I 4 d k x 5 O F B 6 N T g 3 Z T l H M j l N W V d I a D I 5 N E Y 4 c D V R S 0 J S N D h 1 U U p p b 3 V M W D d r d G x t V n g 5 K z d k M T d C W C 8 3 a H k 1 U W 9 5 T X p P c n Z k M l J J M G V 3 Z n Y x N m x l W G J 0 b T F E W E Z 6 Y z Y 5 a T E x K 2 J m K 0 4 x b X p a c U Z Q W H Y y Y 0 s 5 Z j V q Z F V L a W 9 x d 3 J O b n o x N 0 h i Z 0 V B M 1 h N U T h w W T h m U G p 3 W D J 1 Y m p 1 d i 9 q c 2 V Q S D c v M m Y 0 O E h E e D d n N E 1 H R H I 2 V X Q r b H Z o M D M v Y k 8 w Q m V u M D Z k T 3 R Y V D E 5 Z C 9 B d U J j W W 1 M a W g y L 2 l N e i 8 2 N k N N c k F D a 0 1 3 M X d B N E F 0 Q W V 5 U k p 1 M 3 R t W m 1 h e E F B Y S 9 q b j N y M n J X c n R V S 2 g r R k 1 1 b D Z j Q T Z Q R T Y y a V N r c G h P S l J Q R H c 4 R U R I a m g x Z n F a M 0 N 3 a 0 t O R C 9 C V 1 Z s Y l E w O U 9 E V 0 N 4 V 0 d 6 Z 1 d D Q V N 3 d H R h O T N 5 a z R P Q m p P e n M 3 N D V w d H Z x c l d Q M T Y 1 Z H c v V H A w N 0 Z 4 N D B i W T I y d n V n M X U 1 Y 2 l Y d T N M b U R I M y 8 4 c 1 Z y d F Y 1 Y V R r N F B 4 N D h j a k l p S U N 6 c z d P c j l R V 2 V Y Z V V s c F p x N 1 V B U k N v V X d N R E R n T G J 0 M T Z 4 W n U z T G h S c m M v c D B x V U x o R U l o O T V w b F d l e m V 2 U n U r d n I 1 b z B x U U p i O T F K a 3 l a a D F L a F I 2 T m V 2 S D R E e W 0 r T X J W N j Z v d E Z t L 2 Z u M D B h T k F B U V B r T n Z s Z 3 N y d F k r V m V i Z z R B Q 2 h V S W l 5 c 2 p K Y 3 U z W k 4 3 V H B P V G s 0 d 0 5 E V G t Y b m Z 2 M 2 g z Z H U z Z k h s Q 2 x U W H V v e j A 5 U F R z V 0 R C Q W t 5 Z V B C b G R 1 b l I 1 c V R Z S T B k V 2 p S N D h 3 Z l B o d 0 R C b z B D S 0 5 I a j l a N X U 4 V E V S R H g 2 O U F o R G h 3 N 2 x s d T N Z c 1 F N S E R 4 N 0 U 1 c z J i V m E 2 W j h m S H h P S H Y y T E d i T 2 5 J a z Z k Z X F v Y l R N M 0 5 4 Z l c x d G F v W G Z 1 Z j N K R 1 Z L M W Z D d 3 N J Q 2 E 5 Y X N x Z G I z d W 5 u e k p 0 T F M w b m p M W H J 4 N G d W O S 8 v U l Z C U V V I V m F x d X l z c k l 5 U 0 N R U 2 5 k Y X Q v R j M v a m Q 5 T m 5 a c z N i O E x X M W h Z Q W t K c W F p b S s r K 1 F h O W V 2 W E N w R W 1 U b 0 t l b n A z T T d D b 1 V D R X l k T 2 h K M m R I U l l 0 V 3 F U e m R 0 c j J h O E d D Q l p n N W N 5 Y m F 0 R 2 5 6 e X U w U l F u U 1 R s S l N F a F F z W F l 1 N 2 N 1 Z k R 6 O D N 1 d G J k T n h y U n V a V E l i e j U 4 O V h h N X Z h d F d 1 a m R l d l d P c T k v N 2 R v M X p K d z V F K 1 B I a j B m Z n Z u M T E y a V l p S W d J T X c y R G l 4 S W t h c n c r S m l Z b l l 1 W E 1 u V E U x T l g v c n Z S e U t S N E 9 1 d n Y w Y W J O b T B 3 Y 3 V U S W w y c m p Y V V F C Y n Z K S 3 p w d z U 4 e V F n S U d B d G d E a 0 J B U U d q R W h N V H Q 3 M U N j M E l B d X Q z a D Z p Q S t Q d j Z 4 d j c v L 0 l Z W m h S Z 1 F F Q l B S S l R F e j g 3 W F c x V G N p N z V N Q 0 J B O W k y V G Y y a D I 3 M T d k M H l j T 0 Z G b C t h N W R 1 M 0 R n d 0 F H M T I r e m F 0 U X N O R 2 p U Q U 4 5 O T h n N y 8 r K 2 t 2 b G Z S T V R F O F R F e E 9 p M G J 4 S 0 p C Q T h m U G 9 T S G g 0 Z E 8 2 e G N V R k 9 E e D Q 4 Y 0 F n R H Q z N 2 d B Q W J 0 K y t E Y m x j c m 5 H Y n d z S k N s S m F X S W l z c m k x d m 0 2 T 2 l J R n k 5 Z V l N Z U 9 I V 3 E z c 2 J l M 2 g 1 K 2 Z I M T Y 4 Z U F G V F U x T X d E S 0 4 y d m F L a U l o Z 1 l H U E F D a i t U Z H N u L y 9 m c F Z s K 3 Z y N k N B d 0 1 C Q U J F U m t i a T B L R k R H c m Z 2 M 2 J z M 0 p r K 2 V 6 R n V X a 3 B L a T h X O V B r d z R k T 3 F C d T N i c m M 2 K 0 x p W X B 3 N W N 3 Y S 8 v d m 9 y R m k 5 Z W p G Y X R X b W 5 j d H J T M E Z M T m 1 6 V k p a U G 1 U S U V J d 2 F O U W 9 B Y 0 9 q U U l V U k h S M W R y b n l y Y n N X T U h H a l Z x a E 9 M a V l y V 2 Z C d 0 J i d D I 1 V k N j Z 0 x C Q z g v N E x C b H k 1 W X d N V E h C K 3 Z Y c j B i c D F h O V N y V j A v c i t x V 2 x w Z m p o a H g 5 Z S t 2 T X N M U z N w U W V N O X B z e W t x d T d m N 0 9 Q S G o 3 R m p 4 d z d Z M k 5 o d 0 Q 3 d U J n W U g 0 L 2 Z m Z n N X T E Z D c X h j d V p L N 3 p t U m 1 a b U x O b W p X d 3 N M Q k F h V 2 1 w M m t C d F d W a 1 p 2 d n J x S z l q W T J D Q W l J d U t s d m 9 0 W U x N W l B Q L z J F W W N P R 3 F Y M C 9 L U 2 t K V X F r V W 5 U d D N y c k t 0 N j l l d m M 5 Z m t p d l Q x O V d G b 2 F J a U Z D e G Z x d E U 5 S G p 4 N 2 x C U X h l O S s r b U M z Z D N k N 1 J 0 M n h h e H N i R j Q 4 d V F K d n Y z M l c 5 U 3 F W W X Q 3 L y t u V H A 4 a k 5 6 Z F c 0 d l l l S E I 0 N G V Q W X J Z M k Z n M G F 0 U k k 3 V H B H U m t a Y 1 I v b m R 1 M 2 Z 4 N H N V T H R l d k p a R E t V b E p S Z y 9 m c j F t R D E 3 d H N i U E 5 E T X p x M V p p Z 1 R w T G x p e E J U a z R P M X E x Y k I y T m p Z N V g z U z B 0 T E V S Y 1 h o K 1 R r W k 9 U b T V x S 3 d z Q k R H e H N h d 3 N y S 0 N s N W N Y e G 9 3 W k E r Q 2 Z E b 0 l 1 W G J y Z z Y 2 K y 9 W d n R a U l V W R k N B d 0 1 S T k 9 t V G J G b H l 4 W n U r W m 8 x Y T N E N D h H S G V 1 a V l t S m 5 C d 2 N F Q 3 Z Y c j N 3 M F V j Z k F T a i 9 O L 2 p z c z g 5 M C t s N E x G e T V F a H c 0 Z G t K Z V h o K 2 5 U c H l N b 0 t B a E R o Z 3 p S Y V Z 2 e W Z p b 2 9 L T 0 N P Q X o w O V B T U W x K V l c 1 V G Z 2 M j d Y b l h o W C 9 6 d U M 0 c E t j S G 1 6 W n R 4 O C t a T n R l Z i 9 2 b j M 3 V m p u S 2 F O S 2 t T V G 9 I Z E h X a F V D a H c r U E J o Y k 5 5 N E V R Y 0 9 I T 0 N k T X l z N m R 1 d 1 l Z b U 5 q a 1 p 1 Y k N 6 M D l Q V G c 3 T z J Q a 3 l K R m 8 y Y k t s e X J x R m h Z V T Z Y e n V V Y k c x d H N Y M z d k c D N Y Z D N a M m h y M j l Q W G J z M k F G Z l g x K 1 l t N X R Y d V k y T m p R M G l J e U 5 4 N T g 0 Z E x G a X d R T z M 1 Y 3 V q U W 9 V a E p T Y 0 d K R X l l M E J y a k Z Z c k h X N U J L a F V J a D k r L 2 J C M 2 Q w Z E p p W W 1 h d G N 4 T U R C Q T A 2 W k 5 x O X p 2 Z H d V R n V N a 3 J L e X d z R E s x V H A 0 N H Z n T W V 2 M G c 3 T H N r S 0 d Z V j V i Z 0 J z Q V p E T F p 0 M E t o O E J P R 1 l S c S t 6 b l l K Z V p j b 3 M 2 Z U d E Q m 5 D d S t I W X M y Y 1 B w R k t w e H U w Y 0 h S M F J G a G J H d m I 1 N T h 5 W m 1 6 S m p C V z J m Z 3 d J R z h o K 0 1 q U j Q 1 Z z k r N 2 R P d S 9 i M z M v L 0 R R Q l Z C c V d V a m g 4 L 2 p n M G J O d k N X a F l h R z Z y V H R w R W 1 U d V A 5 U F N F a U F R c U h B L 2 Z 2 M 0 F a U i 9 O N E Z B Z 0 9 i T m 1 3 T U F M Q 3 d z Y 1 A 3 O G V T e G N 1 Q k R S M G R H d 3 N M Q l F h V T h 1 b H l N d 0 1 C R F R w M D l I a n g 0 M G l P U m R G U m t a a V Z x M W F u R 2 R H R k t w R k h w N m V s e U F H d 0 F N R F E w e G R l c F V s V z J y e X F M Y 3 M y Y 1 B U R T F O d G E 2 e m Q r O W U 3 T n E x U z J W N W 5 U c D F z R 3 J W S 3 N 5 W k 1 3 Z X p a O C 9 H d k h u e n F o e T V v W H p R Q j h B R k l 5 c T N H U m t a c V h G N 2 x t V 1 J u c D Z P c G s y Y n d 0 T F N r b H Q r N G N J R n J G N j l X b V g 5 e n o v L 0 h O M j Z k U U 1 B c k Z 1 M 0 R x b X B x Y k N 5 c 2 x K c H M 2 c G d v Y n B P a G 9 x Y U 4 y K 0 8 z T n h j e E 1 m S G E r e H N j b m Q z U j h 1 V 0 x W R l d W b 2 F U S j A 5 c W J V O F R p V V F D T 3 p z N 0 N u Q y 9 4 N V F s c 2 F v Y j R C N D h l R E N 1 W D c r T 3 N M Q X c y T n J h d 3 R I U k V X W m 1 a a G c z Y m h 6 Q 3 d z S 1 F r S k N B c m w y N 1 F p d 1 d Z K 0 h D a F R B e U 1 z S 3 l a Y 3 Q 0 e D F s R m Y v e n h C d 2 9 L Q 3 F x V l J W N 1 o v Z n Y z Y 2 V U S U V R d 2 F O R W p 0 K z N G e G N U Q X p N M E 4 r Z m o 3 e T g v T T F 0 d V B 0 N 1 k y V E o w L 2 l 5 S k V q Q U 1 x U E U 2 R l F D R D A 5 U F J n Y U d t T G F 0 R 2 t B Z 0 p D U U V D N F F N S C 8 r Z l B q N i t u S 2 p M b E p T V X R S M n N M M 3 U z M D B Y a G 9 h R 1 d M e D R N W l l 0 V z R h V E o w O W k z N z U 5 d l B 1 Y 2 p J d 0 1 y R n E x c X N v M m x P Z F N s b V Z W T 3 N u d D d P e T R 3 R l J F U k F R e U 1 q S j R J M X N x R T R 2 R k d v U E Z M M T Y 4 U U 4 r K 2 Z k V W 1 L K 2 d x S m l Z R 2 Y v e n h C M W F 1 W E t r M l d I U D E 2 b F d F a E l S d 2 d a a E d q U n J C e H N Z R 3 o 1 N D l R M j V 1 T G 0 3 Z H V x W D J t d k t 5 S E I w Z F l X N X V q d E x T V X R 5 L 2 Z 4 L 3 A 2 Z W x J V D A v S G d B R U R N R z d j T 0 F p R l F w V X N 6 V 3 Z Y c m t F c W x h S l Z x M W E 4 V G h J e k 1 6 T U F R S k 1 t V F R C O C t I R D g r T 0 9 Q Y 0 h G e H d R Y 2 Z m U E R h O X B l O E 8 r U n l P W l l z V 1 F L e F d B e D l m W D N l Y z V B N n l 0 R X B j W E Z 4 d k 9 2 Q 3 Y z R m N T e V F T S E Q x N k Z I d j I 3 T U h U c D A v V k J v V U J 3 T W Z I Q n l V b E p X c m Z 1 M 2 J 0 R 3 A 0 O W U 4 W T k 3 N 3 d x b G 1 W e D l 1 e F o 3 T n E x Q 3 p k d j N 0 U z Z i b m g 0 T 0 h k Z D h m S H h R V 0 Z o S W R M V D B 6 R m p 4 Z 3 d z V z d a T V k 2 T E d o Q W t U M E w x N z l 5 c j N a Z G 1 5 W m N q T H k r T X R r M G d r V l p i d W R I S n l R a 0 Z C Q V U 2 Z V B L a 3 h p Q X l V Z D J J W U d 4 d G p 3 S U F C T U R N e l E x a F l H Q l l z V 0 F C d m I y K z F 6 N z V s W l d Y S X k 4 d E R y M T Y 5 V k 4 3 N z d M U F B N R 3 p Z T U J 3 O W V o U T d k d X h R Z T k 1 V n F s V 3 J G c F l z V 2 F M M n Z k T F N V a l J w M G d T Y k 5 t M 1 M r a D N m S l J U Z 0 p s W H k 5 L 2 N Q W U J o R 2 x 5 S k J l d 0 1 D Q X R T K 3 d i T H N F W k Z J T k F B Q U 9 u Z n U z R n N n R V B T d X R B c k R N Q X p E c 3 V 4 S C 9 2 N y t X O V E w Q V p a b E x 4 M C 9 m c H l Y V n V Y d j c z K 0 x Z W m o 2 M m 5 h S 1 p W a z l B Q 3 N E Q W d K V 2 F s b m 5 H N U Z J O U h J c E x v V D h 4 N l d s c F h H Q j R x S 2 l J d H k 5 Z X h j b l R w d 0 F B T j d R d H d F R E J 2 Q X l t b j c 5 O V Z l d D d R b 0 V B a G d a R 1 h H d k s 1 Z F p B T X F 6 c 3 l x d V U 5 M U 1 a b V d B V 2 R l S D B k N j l l M 0 0 z T 2 R l d l g 4 Z W N P W E 9 3 Z H U x Y T J O b l p h Z H h t M W F w V n V I d j N M c 0 x E d z N u T D Y 5 U 3 B n N U N R R U F E Q T J M R m o 4 Z W 1 u b i 9 L e U d Y V E o y Q 0 R 2 a D d G a n g z S i 9 H M 3 Y z N 2 t W V V Z C V H Z m Y U Z R Q 0 h Y W H g 2 b 3 l o W V Z D b 2 N Z c 0 Z 5 V n R 3 K 0 5 O V E V 5 d 2 J O a 3 l M R j I 2 R k V L a E V L b X B x U U R L S D l E e T h 2 S z Q x N W 9 l Z 2 l w a k d F W W x B R j J S W E M 1 S F d G Z 1 l w a y t m e m 1 0 V F U 1 R G V 5 T W d J R m h Z V 2 t N b G t T R T l Q U j R j T 0 h Y a m 5 D M l d i K 3 Z y Y W I x Y 2 p J e U 9 o c D Z k W D V m b W x Z Z z N k a W l R U 0 N V Y V B I b z J X T F Z 2 Q z J O Z 1 l z Y k d 4 V 3 R 2 U l p N U 0 l F V l h 1 S z N t M 3 Z X d 0 d O O E 1 3 b U R s e k p 2 Y n Y z O C 9 M d E 9 y Y X R T d U 1 q W T N o N C t N R G 9 Q e T Y 1 T z d 1 a n F D Z 0 l L N W t S b V V z e S t M b m 4 z K 0 d 2 c j Q r c k t 5 c 2 N Q W H F W Z T Q 5 c V Z T S 0 Z 5 O W U 4 S l p W N X V M a U F v R k F n S W N Q S D J v c 0 t a Y W J t O H U x b 2 E x O G 1 M N i t Q b z R j T 1 l L S k V 5 Z G k 0 c 1 N K a 0 V x b C t Q V F R U e k Y x N m x T d W M w d D V M V z N a c 2 l V M 0 N r W D V 1 V z V 1 Y m d D Z 0 V w U l F l c D I v V z N Y b z Z l b G g 3 d H k 1 Y U 5 T b 0 V m c j M 3 O D k 3 c j F P b l R 1 a l V x U l A z Z X Z 2 M j d S Q 0 x 4 U n B I c m N U R X h P R D A 2 Z E 1 J R F E x V k 9 m O H B k Z X p Z R W Z Q b n o r Z G V u e j k v S G h r W k d T c E I 0 K 1 h M b H l N b 0 t B Z 0 9 E Z z d j T X V V b 2 5 K Z j E 5 T 2 x U Y k 5 t e U J k M j Z k V k 1 i W U x w N j l T c S s r d W 9 y b E p X V m 9 Y Z n Y z a G d 5 W k F q d m 5 x M m 9 x Q W d p a 2 V p V j l x R 3 l J V U 9 H Y 0 o y e E F I R H E x Q 2 t z W G J v V S s v Z n Z o N S t m S H h 3 Y 0 h M Q m l 4 U X J l T n N P S E Q 4 Z U R C d y t 3 Y U 5 F a W p k b j d m Z n I w U V h 4 O F B O Y X N X W U 5 0 M j d h O T B 1 Z 2 g 4 d T V S S 0 J R S U R R M 0 Y x Y X R Y M G F o U k k 4 a G t N c X h Z c 1 V M d F N B e U p S S U t 3 c 0 R D Y 0 9 u V U t B d 2 N P V k h 0 L z h q c V A 2 K 1 B I a j J Q T m 1 q V W 9 L U 2 x C a X h Z d D h Q V H B V N D N m U T F Q U V h D d 1 d Z L 2 p 3 N F d q V H B v M 1 d V W C s 2 e X N 2 T H c r e l p z N U d m b n c 5 c m E y d l V y V n V Y Z X g 2 d E x D V W x C W E Z 4 Y 2 J D M 3 Q 4 Z k t s U 3 U 1 U U x M e S 9 M S n E x U 3 B z M z c 1 Z D d U R X B G Q W 8 x b m p z c l V y Z H R Z V 0 V o b G k 5 Z n J 0 U D N x Y X F V W l d S a 0 p Q Z T g y Y V Z M R n h n W U d L Q m h 3 N F p n V 1 p a W E t 1 e m N 1 W E 4 0 K 1 B B a H V u W H J w c k d E d z l I U m t m d C 9 N e k 1 6 W G l M S G 8 w Z V B z S G 5 6 W n N 5 Y U 5 Z d T M v Z D Y 5 Z T J G b F p R V i 9 m M z l 1 M l p v M W E x N X B 6 b 2 l h a U 8 3 Q z N 5 N E J n U D k 4 V l h p N V h K N n J y N i t 2 c l h 2 e U V 3 R H R X S l p k c m l r R G 0 y R V l i d X k v U U N C d 1 l 4 a W 1 j a m 9 J O C 8 v M V d n Q m 9 W b m w 3 b G 1 W c k 1 3 d 1 R B N E F Y R F d B W V p n T 0 F P c F h X R F d Z W X h o e E F 4 U C 9 Y M G J M c j N E W V h x b H l K a 0 J y c T U 1 O S 8 1 d X I 1 U 2 l R U 2 l N V m l y d D Z 1 c m h k M W R T b y 9 K S 3 N i Z n Z 6 a 3 l S U G V P Z z h l U E t q V 1 o r V G s 1 Q U N B e n J W L z l m W D F 1 U U N U T X V D d U R P N X A 4 d l R w V X p S c T F F a m p 6 W k Z Z T E V a d W J p N 2 F 0 b T F i b l Y w b j V E L 0 J 4 T V F F b 2 F H a F d M Z H V I Y T l V e X V I R G g 3 b W g z d W 9 5 d 0 4 r a z F O U l V G Q m N Y c T l U S V Z w W V c w c V h H Y m Y v K y 9 U R m 1 6 Q m d v R k F x O G V Q R k N K W U R 4 N 0 5 r e j N M e D V F M D V P V H J 5 Q W U w b E p D W H I z c n R 6 b l h 1 N z Y 5 Z X V v V z d l d X h q S U N s Z W t T a k N m d k 5 t V 0 F X N W Q 3 V H d E Y 2 t P M k t k T 2 x n T 1 h m d U h Q Z i 9 o b 2 F H d k l m Z m t 5 Z F B j d G Z P T 1 h Q b X F H d 3 J G b 3 N 4 Z m Z w M G p X M G Z P b l F J U m t a R 3 V I M z d O a F F L Q l F J R E F 5 R 1 R 5 U 0 N Y e T l H c l Z 5 O T R l S G p B M U 5 R V V J r W k d D Q T B O U l Z 4 Y 0 h O T F Q w N 0 Z 3 N F V L Y 1 B u M G E r L 2 Z 2 U j B S R U J I N z c 3 V G V r c E t S V S t W M l V M b D I 2 e E F V Q j V I S T U 3 d D I 3 e D N Y Q z N i N T l t N 2 Z 1 N i 9 6 Z H h H S X h q a D g v c m 5 V N 3 F W U 0 t 2 L z c 2 U z J X M F N N V U 9 N U U 1 E Q T d Y b m t o W X R X d U R u b j M r R 2 g 0 Z U h 5 a m 1 1 b 0 t B Q U 8 z Z n V o S y t 2 c j h a N 0 V I T n p j K z Y z V n l v c k s 0 T m N M c 2 R 2 d i 9 H c k w w b 2 t F c H c 2 Z F l v N 1 o 1 c V p t Y U Z S b z B h O D h s W F Z 0 W C 8 v Z n N q b G N y V 1 o v Q k t K Q k V 1 V 0 x F R l p X U m 1 t V H A y S 2 5 q M T d x c X h U c D A 0 Z D l P b l Q 1 N l U v W H h l K 3 Z y N U l U V T N G c 1 d Q S G N Q Y n N X V j R n c 0 x x R 0 R o M k t C U X N X N E 1 T S k U 3 e E F F W G 0 v e V d R e X J G e T V F c W R P b m N L c 1 d i U F F 2 b j E 3 V E p z M k R k T 2 5 U O G V p U l l 0 N G M r L z g 5 Z G R m V 0 x a c 0 d Y S n l j a k J z M k R D T U d E R k N w Y j N Y Z l Z 3 L 2 V Q Q U F W b F p X K 0 9 5 e n o 5 Q z J i V n N N R 0 R D Z z J 0 O H h L a W 9 L V X F u M G x U d k Z s S j Q v Z n c 2 W l R J Y m c 0 R 0 F N R 0 R B Q W t 5 Z F A x a G p n V n A 2 R F I 0 O G V 6 Y 3 V T Z G 5 O e l E v Z n U z U k V i R z R 2 T G x 5 K 3 J y W i t k b j U r U F c 3 Z H V W Y m s v N n N x e T F L d F h U M j B a U V h V a m E 1 U 2 t V c W 5 h N U J Q b G M 2 Z E 1 K b 0 5 R S 0 1 U S E g z L 0 1 2 Z G V p U l F z Q T V h V 3 l O b X p Z Q U V k S F I v V H E x W X N M V U Q 5 N T h n U 1 B I a j N p T 2 5 X V m p J M k 5 Z V z F 0 a l F r V E p u Q 1 R K e X N V Q 2 t p b F V 0 N z F U T G x m R E 1 Q d 1 J v Z T J h O W Z 1 b G N 0 V D F U U j B G L z Z H K 1 B 2 N 1 g y V V l 4 a F d B R 2 N 1 e W F 3 Q U V B Z m h M S k J K O T R P L 3 Y z N T l o b V A w c 3 l 5 N V h L Q l I 3 Q k F K Q k d N T X c 3 U U U 4 Q j d B c E 1 U R n h z Y W V u c D c 2 N X V m b D N B S V l E Y U F B Z 2 k y W F p i M F V p a 2 R y T W F o Y 1 h s M W 9 O R 3 p i O G x t W F p Z Z j h 2 e j V I S H N 1 d z J D d 3 V M R m Z 2 M z c 2 O W N q S m J 4 O S 9 j Z n d q R E 1 X Q U F m c 0 N 4 c k F D Q V B 3 R n F S U 1 B U a n l a T W 5 i d 0 x R V 0 9 E S T M 5 L 2 Z q R 0 d Z Z G 5 L N W Z O b k p r e W N M c X Z v d F J D T F J V Z 0 J M S z d Y U m 5 H R 1 l X d 0 R t S k N Z b W h s Z m V 4 d C 9 m L 3 c 3 R E 1 L V 1 Z s e W N t S n F v R T N n T U N B Z 0 p Z b H B X S V J L T H F G V 1 V p N U I y b E h E N G 5 G b 3 N 4 Y U 5 B Z z l P N 2 R t e m V r V G R O a 2 I x V z V j K 2 N P N X M 2 Z H k 3 M V d O N H Z 6 O G V Q S G N l Y k 1 H Z T Y x W E M 3 W E 9 o e X Z N d V Z 3 d H R U V T F K Y 2 U 5 d C t 6 W j A v V X I 2 O T V v T W V o U T R k U V d x c H l l d U d j T 1 h N R 2 p S b z F R c 0 9 H V k 9 t S X Z C e U Z R c U U y Z z B K Y m J Y a W d Q T E 9 4 c X F 3 V V p T Q 3 J z a E 1 u V H N E S 3 l v c T d X U j Q 3 Z G l 5 R 0 R 4 O E 9 B Q m c y Y k J n R 0 R S c k V C U 0 9 V S F V C N W V Y b m N B N U 9 t W T Z L a 3 B F U m o w R X B a b n V I R 2 p S d T g v Y T R x U U g z c z J E R T B h T k J B W l R J b D V j T 0 l 0 d k l I U U h t Z 1 N 2 a 2 R Z b U 5 q c 1 g z N 2 R n U U Z C Y U Z m d j M 3 Y 3 N N N k 1 q Q X l F a E l S Z y t m T G x 2 T T l o R 0 F h R 2 h v W X F n V 2 0 1 W E k 3 U T B G Q T h l d l F J N 2 R 1 M 1 I v L y s v Z U h 1 N 3 E 1 M V A r U n l l W l V a O T Z S b U U 0 b E V X a 3 N M S 2 E r R F V W R l J X b X Z X b T V x Y U l p b 3 F D a k t a R E J L S k J D T k d q T 0 J s Z U 9 r c U 9 U b V p O e U Z 0 Y 1 h F e E 5 t M 2 F o S H I x N m 1 I d T N M a 3 F H V 3 N o S V N F d 0 5 U W F Z P b W 1 y O G l I O S t 2 W H J h T j I 2 T m Z y M D Z Z T z R 1 R G p j d W 5 V T G t 5 Z F B o a 1 F p d 2 N x V k t 6 R m d 3 Q U M 0 d X J y a T R N R 0 R z T E 9 6 Z z Z P a k k 1 S 1 R r M k Z 0 Y l E w b k p 5 Z l V y b D I 3 V 3 Q r c F l v Z T d U Q 2 F E U 0 N U a X l n V l Z Q b G U r e n Q 4 d F B 6 O G Z P M 2 Z 1 M U x p d V Z D c m x 6 d U U z Y j k 3 V W V E N H p O V F h G a H g 5 K 3 F M R X N U R m h Z b U V v O V h M b G N E c G x N a G 9 T R U J K V W c r N m V m Z m 9 y e D Q 4 Z G o 3 d H k 1 V U N n V X Z J N y t v M G V Q N H V U S m s x a T J i Q m x 2 b X h F a l J t R G F 0 R 2 x j R U V n Z 0 V M e F N P W m F 5 c 2 p M R X h j W E I y O X R i N 1 Q z U T R j T 0 g 4 Z l R w V S 9 q N C t L Z 0 5 i c j l K R G c 0 T 0 9 I Y n N X S l h Y a T Z x M G I 5 O G U 5 Z X J W U T J 4 c 0 x B V z R D U 2 N r S k F R c E t T b V l Q b j A 2 T i 9 w a y t m T G x D Q W t K d 2 R T c F U 5 R z l l M 2 N F Q l F V a E p p W U d S N D R j Z 1 l t S k N S W X Z Y b 3 o y N 2 R 1 c m J l O T F I O W R C U V V I Y 1 p M d W F n c 2 p h U E h 6 N E V I R n h j Z k R 4 O G R G N V Z G O V Z I Q j B k c 1 c v Z l B w M U d R a n g 4 K 0 J B Q T F J N n d j W E Z 4 U V d 4 c 0 x I Z E 5 x d X p u b j M v R 3 p 6 L y 9 y T k 0 r V l c 2 Z l l S a V Y r M n h s N 2 V 6 e D Q 4 Z X J K R G V k T 1 h N R 0 V S R V J t R H Q z c n R v S l F J O G N P W U s 5 Z S 9 k a T N y e D V 2 Q 3 h z b 1 B 5 W m R 2 N z g r Y k M z d D h m M z M z L 1 B l e D c r O G N j Z m t a Y V d o b l h y M X Z I b W 9 l b m J 0 e S 8 2 O X U y T F o 4 K 2 V v Y X l z R E V C N W g r L 2 N 1 W F B 4 d 3 c 4 L z h L N S 9 5 N W N 2 a D Y y d E x X L 1 N a U X N M a T J w T m h Q d 3 V v Q U Q z R z h h e T d B b 0 F Q Z 0 I y N H Y 5 W n l 4 V T Q 2 T 2 5 w b l d C W k 5 v b G w y Y U 1 B Z W p B T X M 5 R F B 6 N j l N S U J D M F l s b l d u M k d Z W X d B Y U F m Q m x H T 2 J Y T G w y N n R F d E l T T G h R N l R P W W h n M G J I b U J a M X B O a G 1 G T X N 5 e G 9 4 R E 9 Q S E 1 N e l N w M C t m T 2 d L b z J D M 0 h C Q V F F N 0 F Z d 0 J N R G Z B T 0 l a a G l s a F d m W U R o b U Y 2 Q U 5 B K 0 Z 1 T W x l W H A 2 Q 3 M z T n p W c 2 1 K a V p l K 2 Y 4 a V N 3 Q l F L Q l J x N z B v W W h x a 0 Z v T F J U c D A 3 N k J n W U d w c 2 V P S G R N O D d n W X d C b E Q w Z X Z l W W t K c X Z j a y 9 2 c T N C e G N Z R z V 1 V G t H R H g 3 T U x T c 2 9 L T U N a T T J k d z l P a F J T S 1 Z T R E I w N k Z Q W H I x M G R j W E J 3 a 0 V n b k d q U n V I c D A r Z j R 2 T G x 5 e n A 5 Q n N 1 e V N F d E x B O E 1 3 e U 1 y S 3 d 1 U E h q M S t x R j l y Q n d V S H I 1 Q n F u V H A z a U p x W l V K e k V 4 R V M 0 d U x u a n k 1 Q W t B M V J 0 T G 1 V d 0 d x V l F L b V V 6 R 2 U 2 M H U 0 R S 9 l V D h Y R n h W b 0 R T c H B V T H B 1 a k s 0 V k N n W m l Z R 0 d S b l o y U E N o Q W 5 v M D Z j U E R B M E 5 l V G Z U U m t a R 1 h E Q m J X W X R 4 M T Y 1 Z D N J M n d w Z 0 I z U V V H Q j J u c m F 3 R C s x S m l z S G E 1 U T F k d F g 1 K y s r L 2 N l N 2 N P U V F I Q j Z z O E J C V V d G Z 0 t B M W d u Y k F I N 2 1 w c C t m S C s 3 Z X Z Z d m R 1 M 2 Z q M E t G R E d E R m l C R D c 5 O U Z Q d W V L e D h v M j l v Y U t n M j g x T l B U d y 9 y M T Y 5 S F R F d 0 1 E a D Q 4 a U 9 U a 1 p E Z z d P M l B R b 0 V G b z M 3 N j k y c 3 l l c 3 J J e W 1 s R D J I Z G U 0 Y 1 d P d D J h Z 1 B I e j d F c V Z P b j R P V G t w S k t K V l Z I b G p 0 N G V Q W H F v b m N 1 a E t r K 2 V Q T 0 V G d U g v O D h V Z X U z c l M 2 S W V h M W F 0 V k M 3 Z H E x d G U 0 Y l V I N U 8 r U F B Q U H p G K y 9 I a D A 2 T k F C Y V d s c H V I L y 9 Q a n A w N k l D U W t C Q V l H a G 9 p S 0 N n S U F K Q 2 R u Y z J W N U h q O C t E R n N i R 3 k 0 T n F v V G Z O N n p a d z k z V H V y W H J 4 O H Z Z Q k 1 Y R j Z m M m Z Q Z z Z m a m N u S n l l T j J k O W l z U m l q U j Q v b U 9 0 d D h m W D I x V H Z v b W x V c X h h T k d p Y X U r U E 9 o W E x R Z V h u N S 9 Q d V U 1 N C 9 m N D Z 5 c 2 p J O G V 2 U 0 l 0 d z N M c 2 5 q M j d C b H Z P Y 0 1 3 T C 9 V Y k F l W F p o a T l l d k l D W G w 1 Z m E 5 N V h s W l R T T m d u b V R u a j k v R G d C Y W E 5 W H F n b U V Z Z U h w N k l p R W h B Y 1 h G e G E v Y 0 h u a z N E Q n c 0 R U Y y N 2 R 1 V 1 Z 4 c k d 5 c 2 t K N G V E a V d M R m 1 D d U x n N H h N W E Z B U 2 l m b U h E e D R z V m N m W G R O W H V k e F h a M 2 t J W F Y y N z k 0 T n V W e k 9 D N D Y r c X V w M C t D d V B z M 3 Y z N 2 5 I W E V L V 2 l v d k t 3 a m p J S V h 0 b V F J V U 4 0 M m R L Y W J O M j Z 0 Y 2 9 P c 0 x 5 O F B N e W F O U X R T c V Z S d H Z X M F h G e G R Z V z F 0 a j d 0 e T U r T 0 t M T D l D d l h 6 L 2 U r O D J i T j R k V U t z W F V x V k 1 4 Z W Z K a 2 J n N m 1 p e G N 2 W X N t U 0 p Y Q n l j d U x t Z z F C U 0 t C U V l O M j R j S m s y Y W h H K y 8 v U l k v L 3 Z n a j c 3 e F R Y R n l N Z S 9 m d W N h K 1 Z u U 0 t Q S H o v b X R W T m F X b 3 J p N G 1 M Z T M 0 b E V J a 0 h q e G 8 y c i 9 H M 2 V K U l R n Z n Z P O E N 3 b 0 t X b C s 4 Z U Z G b D J s e U d Z W U l B O U J l S l J M O E N n S i t m M z h j T X c 1 d 1 N D Q V R m c 1 N 6 N 2 x H V l p U N U Z J Z F B 2 L z c 2 M F d D Q V R U R l F y R k d B Q 1 Z 5 M n Q 0 c 3 l 4 N 2 d t R V l w O F R F e E w 4 Q n d O L 2 Y z d 1 h B Y V l a a F J u Y n U z S G 5 M a V J N b m t n Q W d J Q 0 J n R 3 N x R D J 5 a 3 N 5 L 1 l V a V V S Y 0 4 y S 1 h M b D F h L 0 J z L 0 F B Q 1 l t N X N I Q W 9 n T 0 N B Z 0 l T a 3 h N a k Z F b 0 Z G W j Z l b n B n R 0 9 h S n V 2 V l p s c T N G T U V 5 c G 5 w N 2 U x Y k t 5 c 2 t z Q T F N O T R V N z Z 1 R 1 F C R l F F Q 0 E 2 c m h N U G t s a V l x T D J H Y j R J Z V l j a 0 p D U U F L Q z h 0 R W h j W D k 5 S V R I e j U r L 0 J n T k d 6 W k V 3 N F l O a 1 p X V n h Y d l B 5 Y 2 t K e T V j d l I 4 T 0 d E Y m t I W G g 4 Z k g y e l l z Q U Z m Z n Z r b E Z p e F l n R m F 0 V 2 l F c k t 3 d U 5 H e m Z X b X A y Y W 5 a M E 5 z V m l N V H o 3 N U J D S 1 J D Q W t K Q 1 M 5 M T Q x V X h 5 M X d U N W R D e H l q S X p N M 0 h q e G c z Y 3 V I R 0 Q r L z F N V E V 3 U U V 4 U E R y V k 5 4 Y 2 l r Q W 1 E b H p a c l g z a 2 R S c 2 1 6 W n R 3 d G F 0 V 3 d H V U J 6 a 3 J a Z 0 9 6 T E F 0 V F U x T n M y N 1 p O W l R 0 b F J u V m x 5 a 3 p v d l h 2 M 1 Z o a 2 d p b z Z P V n F u N U x S Q U l z S E x s U 2 9 T R 2 h 1 S 0 h I M z d B M 2 J 0 M 2 V a T 2 9 h d k x 0 d D k 5 e T J V Y W F K Z 1 N 6 c 2 J G U k d 3 d z Z l d l F v V n E 5 Z U R a W m w 4 Z V d Y W C 9 M T 0 w 5 c n E x V E 1 N Q T N O e m M 1 d y 9 m e D Z E Q n c v b U J i b V Z a W S 8 r K 3 V z d m x K U 1 V W S m 5 O Z n Y v K 2 Z U U n M y Q k N U S m s z Q 3 A 1 O S t p c l Z y M X l J M U 5 S V T l l L 2 J r S n N 5 d H p n T 1 h x Y W t w U m 8 0 Y 2 l R R U R C a U F t S m d h L y 9 Q S U x G a X h Z Q U h 0 N 2 U 2 e F l z V U t s d H J o T U p x T V N K Z T g 0 U j B k S G x h e X N p d U x p N G 5 E c T F D b V l t W m 5 w T k t t Z W t a R V J M Q z B 0 S V J B S W t K V 1 Z w Y l U y Z G t Y M T Y 5 Z E h o d z R k V U t k T 0 h h N 0 R O V F k y R n Z I e D h m R D E 5 Z V V G W V Y 1 R 2 F t b 3 F a R E t a M m d 3 M U J 3 Y 0 h 1 T H U 3 d z h 6 T U R H S 3 h H U G Z 1 M 1 l P c n F 5 d U E 4 c z R v N V V p S G l z Z n M 3 Z H U z a 1 p H U n d X V m l Y N z U 4 R 1 Z L c E Z P Y m 0 1 a n F Y Y z Z u b 2 R m N X U y c X h a c 3 d h d F d y V k N t R F o v Y 3 d B Q U l B Q k p S R U Z V U m t Z R z N O e m M 4 T W N m Z j Z C c j E 2 N X F z d 2 l C O H Z P T D h q Y 3 J M Q 3 p r Z 3 E 2 N j B 0 U F R R N E 1 H R F Z T V 3 A 2 Y W 0 0 c 0 N C Q T l 6 c j U 4 K 2 Z v N m l v U 0 d V M F F W b F p H U T R k T 3 N U Z H J 3 Q k F j S E F 3 Z k g x O X E 3 V W Z T c 3 F F Q k E 4 U E Q 3 W H Z L M G Z a d W J p N H Z G V D d y N H R N S n V O R 0 M y c m E x K 3 J 3 O F B E Q X N X U E h j U D M 2 Z F h o N 2 U 3 O X l l N l R t V T U 3 a m d Q S 0 9 y R 3 Z Y c n V I Q 2 h R d E l T a 3 J D d l h 2 M 1 V M Z H V Y W H p 3 d 1 F k S V M w d E R a b V l t U m 8 w Y U J W Z F h W e m c 2 T 3 F K e D Q 4 Y X d z Y k d C a F l V R j Z 0 Y X R 5 N D J T Z V Z 2 S G R X W F B u a j J E U 0 N T Q 3 M 3 T 3 o x d X Z i d j h u Y j J 4 c 1 h M b H p B O X U z Y j R l V G t 4 Q V d Y S H p 4 N G d M M T c 5 d 0 t B e X N T W T V 1 Y m 1 P S E R n Q U F 3 T U R I U k t M b G k 2 Z E t u V z k 3 T 3 l z a k J 2 M 2 p 6 S T V Y S 3 N X T E Z D N 1 c 5 a G F X b U p W Y X R X W W R t e V p k a X d Z U U 5 5 Y 2 5 J d 2 R l c F U 3 d D d Q e W N r S j Y 5 Z X Z 4 N 3 g 1 O H h B U k V R R T N O e m Z r N W V W e E h a L z M 3 O S 9 I M k x G a k l a V k t J W l Z L V V Z w Y X l t V m 1 B K 1 h Y R G V Y a 2 x F b 1 B I a n p n L 1 U w b z c y Y z N i d H p J d T M 0 K 2 V 2 U U k 5 K z d k N D Q z c 2 J O d T J M Y 2 F O R z F m b G I v T X V v Y n Z 3 T j I r M X V 1 Q T J B T E F z Z T F Z W j N B Y U E 0 O G V Q b n c 0 S U N M Z 0 t 3 Q T N B e X V Q S G o z T U Y 2 Q m l H M l F G Z 0 9 n Q 1 Y 4 Y k l N d 3 l n Q W p G S U d 0 d 0 Z B S k J K Z D k v Z j N Y d 1 Z n N m Y 4 R D Z V a 0 F H S l p s d n d Z Z 1 V 5 Z 1 V J M C t j T 0 1 F c m N w d V F r S k Q 5 U 3 Q 5 V X V 3 a 0 F u c F N W b G N V Q m d F Q W d z U H Y v d n Q v V 3 N M N E J 5 N 0 t s R E 1 P Y 0 F Q Q j U x N j V k c m V Q a j Q 5 V 2 1 Y R E l N W T h H e W J H M E E 4 O V c 5 L z M 5 R 0 x N c y t B R U F C Y n Z K Z X V I M z d O c T V k d X d Z e k 1 6 T m t a b V l p U G o 0 Z U 9 U a z V 2 R k l s d W o 1 a 1 J r Z E h x N j F Y V m x G Z V h w N 2 F N Z 2 F U S j A v b S 9 q O D h Q R n h y R n B r e U E 3 U k x s e T R v T E N 6 R T B h T k h N V 2 p R b 0 d v U H R W c T l l c l h X U 1 N i W H J G b k R U V 1 p a b V h L S W V a Y 3 V Y V E I 4 K 0 h D a 3 B x W m k r L 2 J 0 Q U 1 w d l l p c E 9 y d l h v M F N O c z N i b 1 Z J M G V P N U N Z V k N R M E 5 y Z G E r a 3 B y c D Q 0 O C 8 1 a D Z x V T F O V G N l S E N Q L z N P e W x w O D Z t c W d h a n J t b E R l N 2 R l d l d y V E p n c X V t b T N 0 R F F F Q X N X T E 1 D b V R a d m c 2 K 3 N M b V V 6 R 1 p a c E l K Q k p z M 3 J 3 W j I 3 Z H Z 4 K 1 R K a z d t Z z l z c 0 9 Z O H p J e U 1 E Y X R X c 1 J I Q n l z Z G F p L 0 9 x Y W 1 w c G d 4 W X d h K y t l W W J I R D U 4 b U Z l U D h 0 Y X R X O X h 2 b E p H U m d Y Y n Q y b W x z N T k 2 O W V 4 Z z l l a l R j M 0 5 3 d 1 l z U U l 1 T H U 3 W S 9 Y c T F W d 2 0 r b 3 N Y N W J k Z U w x U E 9 3 T m p Z R 0 1 I Q n d l a m J 0 e S 8 y N 3 Q y T H g 0 O G Z x N T A 0 V X k 2 W F V 3 Y j N l e T Q 3 d S 9 6 V 0 9 T T W p R N l d 6 U z U x d T N i c H h 3 O T B U R X h Q e D A w O C 9 h V j F m V 1 F 2 Y n k 4 c 0 x I V H A w d 0 5 D a F E 3 b U 8 z K 0 x p W W p S c j F r e m p a S W J W N G V Q a m c 4 b V R K N n N k T H U 3 c j Y 4 d G w y Q 1 V s S m F G V 3 J W c G 8 x Y W 9 W c E Z J c G N u T n p 1 U W w z S z J a d y 8 v b m 5 u M X d u S U Z B K 2 N p b z V P U m t P R G c 0 S U R B e m s y b E l H e E 1 2 S 3 l w Q 1 R r O E 5 O a U Y w e F N 4 M T R 2 Y i t i S m d r S k N V a E 5 U Y 1 h X c l Z z e G F k S W s x S 3 R Y R H d N R 0 R N R G F 0 V 3 V 4 Y 2 V Q R 0 t q T W 1 E e H c 0 V U 8 z N U R T d 3 R M Y m x n R G x D Z T J Y Z j M 3 b D I 0 d T d 2 e l N p U W x K Q 1 F n S 1 N r S j M z M z N I V y 8 3 T D c 3 N E F v T U d E V k l K O G l v N y 8 2 c E x P W E p O M 2 V p N X N y S X l s S l N V c U V 3 b S 9 p W V Z G e G N q T n p j W F A v M z B F M 0 p 6 Y y t I b T V 2 W m E 1 a 3 V w V j Y 4 Z W d L c k x Z N U g z d z V N b l Q 1 Q 2 N u S X p j M 0 Z 4 a 1 p X W G g x c T F i a 0 1 2 b E 1 E R X h R Y n Q y N 1 R C M j d G a T B h O W N P K 3 Z y N m t N b G t 1 S G p 4 S X M 2 Z l A 0 O U x s e T Z w a k o 0 Z F B Y b z B C Z z R j K 0 Z h U D Y 4 c G l Z M k 5 S V m x i R 2 5 Z d l Z T V T V P e H R h d F d 5 R V d p N 2 4 3 T E d W e W t F S 2 h R T D k r L 2 R D d l h 6 K 0 5 p U n R W N m R t e k o w U W l F Y k t 5 c 2 p C a X h B a T R 1 c n F p c k t 3 T W x 5 O W Z o c X V y S z h S a U 1 X c l Z x Z 1 d K U l B K U z l j W F Z h Z E t r Q 2 R h d l h 3 K 2 d 2 R l R l M n J W c l l X S m l n b G 1 6 W m 1 I U G 5 q M F l Q M z Y 4 U 2 9 u T G 5 K d 2 N M R n E w Q 0 Z P b l R v V 2 x w U 1 V P S F R x R V I 0 O G V Z Z U h D a G R 6 M X p z T E N B c X R Y c j B a b V p p Y W F O R 2 t D T X p N e m V I a D R 3 T n J h R 3 N i R 3 h x a G R 1 e m F N a k l 5 N C 9 4 b 1 p H Y 0 h R M E J D M W E 5 Z E d Z b U l p W W 1 O a m N l S E N C W G g 1 Z W V I a H c 0 Z W 9 W Y X N X N z I v a X p w M D d X T G h 3 S W I 3 K y t t d m V 1 V G M 4 U E J 5 T k d q W E N 3 S U V E Z W Z 1 Y 2 w 1 Z U h o Z z B i d m p j S k d P L 0 h 0 L 3 h 2 U 2 R i e V h y c W F a W G t B M 0 Z p V 3 J S d 3 B 1 Z 2 N B R E 1 P b 2 p K M W d X Z m F X U 0 N S U 2 1 X N W N J Q k F r c 3 l 3 T G d V R G d D Q U F C Q V F F d E F U U m d X Z m J z a V J N b m J s U m V 2 e U o v Z i 8 v d k d Z Y V p x d T Q 5 b G 1 W c k F Z Q y t 2 d j d k Z 0 l B Q X R k c 0 x C S U w 2 O G Z I e H h R R F F 1 W E 5 u V n d D Z E F J U 2 N Q S G x T T 1 N s b E N 3 Q U t v V k Q 0 b D d y d E d Z Y X B 4 Y k p z S 2 N 1 e X Z 6 S U 1 N M T Z o V U l 3 Q X N M T H l l d T N h d F R N R l l B c G d i V 0 p p b 3 N Z e D B m N y s v a G N B d k 5 w W U h r S n F r T j I 3 Z D Z O V n E x W W 9 M Q 3 l F a D R j S C t 2 Z n Z q O V d y V j h Q Z T N o N H l t V X h 0 R F R K T n h v M G J w e k l C U 1 d s c E t S S V R F N 0 Z y M X k 1 M D Z O Q U J I V H Q y U k V o S U N M c D I 3 W X J o d z R l c m J W d G J v S 2 1 r c E F S S G p 4 N k Z q W T B O M 0 4 z Z F V W S l N n d m 5 6 N S t Q N D h l T X F r e l F w S 1 J R S 1 h s a 0 U 1 V 1 F j V j Y 1 Y 1 V S b n V W O U d U S j A 5 U V d G a U l 4 T V J F Y n B t Z G 5 S M U t T M H V S b E p T R U 9 u W H F 3 T W p J Q 0 E w Y U 5 P Q U Z L Z X Z W c T R m T 2 5 U d H p y M i 9 k d W 9 X d F c 3 Z W l U W n M y M 0 d R e j F 0 Y l d P a z l R U j J v d V o y Z G 5 M b V A 1 K 2 Z Q b n Z B Q z N S Q 0 t w O X R E U m t w S V N D Q V N D V j c 0 W k Z R Z 0 V t R E J o Q W 9 E e W p B K 0 p S S U l o U T R a d 1 d T b W h v Y U h j c E V Z Q V h 1 c n p M b H k 0 Z 0 l V T E Y r T E R E e i 9 F N E 1 H R H F 4 M 2 d C c 2 9 6 Z D V 5 Z G 5 i R i 8 v M z V l Z 1 B 2 Q 2 h R d H d k b m F H b n A 0 Z V R w M D Z w V F h B Y l d O a m c 1 a 3 p a M k x I a m g y W U 1 X T U d X c m R 1 a m F s V H A z T E g z O U 9 u N V p Y T n F o b 3 l y S T J K a V F u R 2 p o M 0 x 2 W D c 0 O E N G T 2 5 E Z 0 J p V V N D V W F O R 2 F a e D R p T H d m R k F v R n p w N D l p e F l 0 V 2 l B N 0 9 4 d m 5 6 c D J y V m l a M S 8 v N z k w Y j k v Z j d Y d k Z S W V d J a m 8 2 R 2 d j U E h v U z l 2 V D J H R E J t a X N z N W 5 u M z J H c m w y N z R 0 Y X R X O X o x c j d L U 2 t o S V V G Q l R n M k x G a m F 0 K z N 0 N 2 V I Z z R N R D l Q W D F l V 1 V u b E V Q a 1 A v L z h j O G h r T X V 6 Y X R R c 3 N 5 e U k y T m h Z Z E 8 z Y U V n W U V C M H R Q V E l a U E p 1 S U J O Y 1 h F e F Y y W k R H W k N X U 3 F Y N D l O T l B N V 1 h L R k M 1 Q X J S e m h z V 0 h E Q n U 3 e k p C S U p r c E t T d U 9 D U X R 2 a 0 t Y d l Y z V S t m R 2 p S c 0 l E d y 9 I Z 0 F F R G V O Z n d n U U 1 I N H R p e F k x a X h Z Z 1 c r L 2 Z i Y k t o T U R H a l Z x e F B 0 Z T J o d z Z k S W l Y e l F t V U Q 4 M n Z Q U H F H W l Z t V W x w W k N U M D l Q N V Q y R 1 l S Q V J F U U V E Q X d Q Z X Z s b G F X b U x I a m g w N j d V Z E Z C U V V G R U F x R m F z d D A 2 T 2 5 w U V N B U W N O Z V F m N l B P c T Z i Z m Q r R k M x V 2 1 X M 0 5 6 Y 3 N I R G h 3 d i t 4 Z D k 5 a F V a e G R H O E R 2 W G R v Q 2 d p a U l x S W k 5 e G k 3 R 1 R s Q k V v M G J q Y T J L S k J m V 3 o 5 O W l 3 Z D J Q d k p m W l B n a k d L Q l R Y M m d v S 2 d R Q l J i c k J G R n N k Q U V x U X B z b W U 4 U H N 2 T 3 h i R 0 Z S R T E v a y 9 s M V h y d m R s Z G 1 a M l d K b l p t Z k 9 j N T V 6 M 2 1 o R 1 F s L 3 A 3 N G 4 x c U d k U G 5 S e W F U d 2 R m W E Y 1 Y V d s a W h a c 2 l U Y z N k M V J y M T Q 5 V k s x Y V Z m e T d 6 O T B J d D F T c F V 1 a m N 1 V E 0 2 Z C s 2 T W p J d 0 1 S R V p H d 3 N 6 T U R N b k p 5 Z W p a c y t j b l A 2 O X p r O H Z s T 0 h i c 0 d P e n Q 3 Z E c 2 Z F d 1 Z D Y 3 e D g r U k l M R m l 4 Q X R X c l Y w T G h 4 W X d R S E I y U F V x R k h v M E t F R E 9 u W H F K R F l L L z V E W k U r Y m 0 1 b G k 1 Y 2 l W M j c 5 N k 5 v S 0 F n W E w x N k Z h V k t s W U t Y b H h j c V Z h c U V t e m R 2 d 3 N i R 0 J x Y W 1 w a H J Q b 0 F x R k F q d D I 3 R U M 5 Z X Z Y U W 9 r V 0 x B c j J u T 2 x I Q n g 4 Y 0 h l L 2 J z U W R X c V Z i R n c 0 V U p J S k J L R W g 0 Z k R 3 c 0 p D c T F I e j N y M T d F U n N i a T N M b H l t S H M y T E d 3 c 2 J I Q m 5 q M T c 4 T X N 2 d j R q M z I w R E 9 M Q 1 A x Y k I 1 Y l c x d X N Y T G t T Z S 9 i c 0 V a O F I 0 K 0 x p Y 1 A 3 O G V i a T V 1 Y 0 h P e m c 2 S E R 4 O U d z V 0 x G T U d M R U N M U m 8 w V U l z Q z d W d z R V S k V S M n V H O V R J e k 1 5 R 1 J T T F F H c 3 d W Q n d K M D d k M 0 R o d 2 d X d D Y v R z J i Z H U w U 3 I 5 O H J o a m c v c G N s S n l m c k x o N l V J M D N I T W p r Q X F G U X F q V G x 1 U 3 F V e X k 5 V F V G S U l n Y U Z Y d D E x Z m 1 R N k Z R c F A v O X g y N z I 5 e j d M U 0 t W U 1 N D U V M z U j J x Y 3 B G S 3 B S Y 0 V R W G l u N S t W T 0 F K b 2 p K e H M 2 V T l j S 2 l Z b U o y Z X I v Y j J K a X N r Q V F o R X l s V X J r c D F 6 R T N F d 1 R o L 3 F s V H A 3 U 0 t m d G F 1 W G R z Y 2 d B b U F y S U N B Z 0 p C M j d k c E Z J N m V P d U Z h Q X U x a X h Z b z M v M 3 A v Q m d M M U V J a W t P U U g v R W k r Z 3 o 4 d W p S S X d R R k J X S G 1 6 S m x p R T Q 2 T 0 h U d W l a T W 1 T Y U 5 L a 0 N i W n Q y d 1 p y Y T J 1 a m 1 v Q U F P V G N o S 1 N r c G l J N k 9 S b V J r S k 8 3 Z H U 0 Y 2 J O M j d B M U 5 R V S 9 m c j F R O C t l U F N H V l N y R m t 5 U k p z M k x B Q m d 3 W U 5 3 c G R m Z m 9 r N m R l c k E y Z G t a O X Z i M k 1 E Y z N o M E t o M E J 0 c 0 9 u c j B L R E l 5 T X R D M 2 I x O U l K Q k k w Y W R J R T V j c V Z n N i t 2 T D l 6 Y z N N V H B m Y m t w b F V v e H U x c k 5 6 c z R P d T N i d G d y V z F 0 Z F l E b W t x b H d 1 d l h y e U d U e V d C c m E 2 d X h i W m N 1 W F p D Z G 5 Z M T Y 5 Z X F o V 0 x G a U 9 v O X g z N z U 5 U 0 U x T k 5 U a j E 2 O W F 0 V 3 d n U E Q 5 Z m J k S W 8 r Z j I v Z X Z B R U F u V E 1 h O U F W d D B 0 U F R Z V 3 B x c X J l W l k y N 3 F N a D c 2 W k d W b G F a d 3 Z 0 V 3 J W U X J O b X p R R D h m M E J i W F Y v M i t 2 W H J Z c 2 F l d X V h a E l V Z U 9 I T U h X c l Z 2 e D V a Z G Z Z d W J N b V I 4 V V d H a l p z a V Y y N 0 5 p Q m h J U U V s Q 3 B W Q 3 Z I e D h i a D M 3 e D R H R E J n Q W 1 V e U d Y Y n Q y W W V U S W t U c H J J Z 0 k 1 d 1 h 4 U F Q w K z R 1 N 3 Z q N k 5 H a k 9 I b n l w R W F X O W N 1 W E x 5 R 1 R 5 W F J t M G h k R W Z I d z h n b 0 9 E R V J R V U p E W U 8 3 Z E t s Q z F R c U Z W U X F G U V B j U l Z o d 2 N E Q V N F e E 1 4 Z E 9 o U U h E d D J E S D U r Z m g 5 Y 0 t r U X V s M l A v L 3 Y w N G N P Q U E 3 T 3 p z T U d Y S 0 Z M a T V 1 Z W s 4 M T l R M V d Y Z n Q y b 1 h U c D A v c j N X Z H l j c k x Z Z k R x d l B u M z Z v R 3 J W c W d C e W d u d V h M b D N D e F l z W D h l Z W Z m M E l p a 2 F C R 2 p S c m 8 y T E V q Z 0 p 5 e V J O S F I w V 0 l B N E 5 L b F N 5 a F R w b 3 o 0 R V A z M j d W d W p C c z R k S F I z a D Z l b U p z V 1 B I a X V 2 b n J j R j k r L 1 p 0 b k Q 1 O T J 1 a H J U R U U r d D d 3 U 0 V o S X d k K z V j V k s x Y V Z h d T V 0 V X d t d y 9 U c D B 6 R n A w a V Q 0 K 3 Z w a X d J Q U J C d m R W a 0 9 R Q l h i T S 9 i R z F 0 T l V w Q 1 J V V k Z Z Z T N h d G J D d 3 N N R F V x V k 8 x e X F 4 a 1 p H U m d 4 W W 9 W U 0 V s S n d l V E p r e j k 0 Z 0 4 x U T R G b 2 l r Y 0 R C d 1 F I e D h m R j Q 4 d V N K M 2 x K d m V h b X Z r Z X B w O X J x b 1 g 5 T T N P R n l o U W d W e G h s U H A w c V h S c k Z r e n Z i M F I z b 2 Y 2 Z m x o Z E x v e U t O a H N i R y t 6 Y n R 3 O W 1 a b W J Z c 1 d N S C 9 Q e j h 0 R X F 2 S 1 J R S 0 t C U U t y Y j l a Z F N Q W k V 5 Z E 9 p S C 8 3 b i 9 x O H p p M D h Q Q n p K e W N u b z N y M j c z a V N I N E 9 C Z 1 N L V l N M R j I 2 R k 5 i V z F o Z z h l R E I y N z k 0 T m Y z O S 9 j Y k M w U z V j d U g x d 2 V 5 T k x T R X N P R 0 R k T j Z y a n B 5 N U F p Q W 5 Q U G U x T l J V b y s 1 M V N F Z 0 l C R U Z B L y 8 3 O T M v d j l t e m R 2 a n J p N E 9 J d 2 Z Q M T c 4 O S t 2 Y 3 V U T 0 9 I R G 1 D N 3 Q y N 2 k w a 2 h E e D Q 4 d 0 1 X T E Y v S H R 0 O S t L c z F v R 0 R o e U l N b V h L Y U p X T G V m e j R N U 0 l q S S 9 I V l Y x O U J K c E 5 C T H B m R H g 4 Y 0 g x d G J X c U Z X c k Z t S m p Z K 0 h q N D R N V 0 x W c k F 6 c z R P U V V G Q m N I Q n d n S 2 V u c D B i U E E z V 0 d P W k R 6 b m J 4 d D J 6 Y j g r Z W V m b U R a d G 1 s W n B L R U V R O E 9 1 d n Y r T D A 2 Z E 9 Z T k d t U 3 p o S m p S U U V E M 1 A 4 e U d 4 d W J m N l B y b U h i a 0 I 0 Q l V L a T B Q Q U l J Z 0 p B Q 0 F S Q 0 o 1 O S 9 m U C t R N 2 5 u R H Q z T G d C Q W d L N 1 h Q R H c 4 S E F B M F Z 5 Z 1 V L d 0 1 E Q T V N T j d h Z H Q y N 2 F O Q k V I N E Q 0 Q 2 Z B d 0 1 E W X d H Z 2 R l d l d w U V J C Y U N T U l N I Y m 8 y c V p z M m J M c U 8 4 T j N P W W N y N 0 p O S U p O N 3 Q y c l Z y Z V A 3 O G V Z M n M 5 N z h i W X d K Q W l L S G o r T H R P O T M x R D Z 4 Q j l M a l p z M k l D e V p j d W l W Y X R X R 2 w y b T F k b V F x Y W 1 w T 3 F m Y j Y 1 S 1 l t S W l C Q X d l S 3 p l U W N I Q n h R c j E 0 O V R K Z 3 d B U z F h d E 5 D N H N X d l V x Q k Y y N 0 5 p Q m l J Z 0 l C Q V V G N G Z m Z m Y 4 Z X J W N i 9 F Q j R h c F U 2 Z E M x N n l Q K 1 B o N D d O b X p C M 1 o y Z G 1 J M n A x U X F S Y j k r L 2 J C c z J U T D g r d X V 2 T 2 d Q R 1 p t W m 1 H c l d J W D c x N m h Y b n o 1 c U Z N b V R K a X M 1 Y 0 R C d z V n N z k 2 O V l n M X R Q e j g v N 0 4 2 O U c 3 M T c 5 O W J J S E F W e U F 1 Q W R P M 2 J F e G 8 w Y m R Y N F d r W k d S W X Z C U 2 4 4 a k l T R E Y 0 U 0 V Y V D g r Z l B r W l N V a E 5 t e l p 4 d T l U V U p D Q X J L e n N 3 d T B q V D V 6 N X N 5 Q m s 1 T 1 R 3 U n J j e W N r N V g 5 M m h v Y U c 0 Z X Z V c U F C a X N I W n V Z b U l n T k d 6 Y m c 4 d V h M K 0 9 h Y m J 6 Q j Y 5 R 2 l Z b X B v Y X p M T E 1 q e n J U O D g y Y k 5 5 a F Z x a F N P S G o w S 1 F S R F F x b F V y V 0 Z w Y V l 1 d l d y V G g 4 K 0 x E V z l O Z V l t Q m p j d m 4 x Y l k 1 b U 5 q U T E 2 O W V x R k s x Z i t m O U x j b l R 0 M 1 l H d H J x e m R 6 V l I w Z z E r W G x 5 N W N J Q 1 F s Q l N F Z 0 l I a n g 0 Q U N E b l F j d k x 5 d 3 Z 1 N 3 U 0 b 1 g 3 N j h X Q U p G M S t B Y m Z m N n l z N 1 B o N i t z T G U z d D d 1 T G 0 1 d 2 N 6 T U R B c 1 h M c 1 R G a X h j M V p 2 c m t w b E t w R U J N V F k z Q y 9 N V E V 4 O F B I e H d W Z G Z m U V V 2 T H k r W W 1 K a m 9 M S 2 x W c k Z n e G N m Q m 1 4 S W d S V 3 J P c z F N Y U 5 H d 2 M 3 T 3 p z c 1 d M Q k E 1 K 3 Z x W U d 4 c 2 J D d 0 d E Q m d B b F V v R l I w Z E h 1 T G k 0 U U t W U 1 l k b X l a U U J 5 e m 9 u T m 1 6 Z W p X N 2 R 1 c U Z L b E N 0 T F M w b k R 4 N G t X T j c 5 S D A 5 S F N q R 3 Z S V n E x W U 4 z d D d l Q n R l c F Y 2 K 2 U y R F R 6 b i 9 y Y 2 d K e j d E M 1 d E c 1 Z t e l p 1 a 0 0 3 d G F w V X d l R E J n M 0 N 6 c D A 3 W V d w c W F y R F V p V k t w R k F j T j g y U G 9 Y a U V o S V F F S E R 4 N 0 V r U 0 5 I e E g 4 V F E 0 M k w 0 K 1 B q T V d U S U V I V H M y Q k h m Z m Z m Z G V 3 Z k V p a G N 2 a n N 6 T V R M M n p V e G 8 y Y k l n e l o 4 N 2 c v U G 5 6 U m d l N F M 1 U W 9 B U U F h V G R Q e V V z K z Z V N W N L e V d 2 U W 9 F R W Z Q S G h r a U R w e i s w T U h S T 2 5 6 a 1 h z Q X l 0 b l p X U 3 V o e H Q v Z k g 3 N i t 2 b U l 3 V n U z a X h Z d D Z h e j k v c X Z N N n Q 4 R E F R Q U F 3 M k t T e F N a T W 1 x R n k 1 c 2 5 n O X Q 3 Q 3 d 3 S k F o U T l D a l J 3 O D h l U E F B V G s 1 T 3 F G Q 2 h 3 Z 2 N m a X o 3 W H I x O E h B S j F s T F F N Q 0 F t Q m 1 a b 2 F v c U N p T j J 0 T 0 d 0 R 2 5 U U n V Q Y 3 J s R 2 p o b G J 6 N E F F R E J p Q X d N Q k F M R n k 3 R X B r M m J J S l B K c 0 d M R k N 0 a l o y V 2 t O Y k t w b k k r V j I 1 Y 2 9 W K 1 B y N m 9 s c T F h c W h j d W J K W V A v e D k 3 a E V 6 T X p O e C t 2 U n A r U H I 2 S W k w d E R Y W j J k d m p w c D U v M H J 2 L 2 1 6 U n R N b l R v V l g z N z V K W H I x N n F X e j R m V G 5 q Q U h 1 e j V B Z 0 N E W G J 0 M j l 2 c l M 0 S m t r d T N 2 M T h Q Q X d D b F V 2 b W 5 p W W 1 K S E l D c m 9 a c l d I N U 9 K a V l s V X B W S 0 Z T Q 1 N T N W V w b E Z o W V d 3 d 0 d Z c V Z T c W c 3 c T J 5 Y 3 J L c 3 Z w N 1 N z N D d B S k R M N V J z d E x D e j J u a n Q z N 2 1 i d T l S b z N i b X d G d 0 V z U W h M O E N B Z 0 w r T k h B W U V v b E V V a 0 l R a E V R R D Z 4 Q j l O b X h 0 Y m Z I R E R 6 L 2 9 6 Y 0 o 1 O U 9 p U m 1 M R 2 x 6 O T I 3 Z H h F V 0 Z v W S t m Z n B n M n J S c E 9 I d j J M T z d l d l F 0 c m E y c z h m d n d Z a n g 4 L 0 Z v U G 5 p e G N 2 a H F P a k l 4 W X R X b 1 N u V D U r S y s x Q m 4 y c V N r c E d E N j l P b G l G b W x 1 S 3 B V S 3 E x Z X Z S b V p t S m t h T k d x V V J N R y 9 i d G k w T 0 h 6 N k 0 v Z n Y z b z B H R E J t a m N 1 T E h l N D c x O C t U S l d y R m l C Q m c w Y V l Q c j A 2 Z U l O a F R x V F F x M V h y M T V 3 Y 2 5 M Q 3 N t W E x j T z N h T l F 3 Y k 5 r e T h Z W l J L c F d M U W p j a V F q S X d N T V l p U k 8 w Z 1 J F e E 9 E c E t R a z l P b l R C O T k r K z Y z V 2 R 2 c U N V R S t m U G 9 X c n F 5 d W 1 U S m 1 T N z N 2 N y s v d U x 0 Z U x 6 a 3 N 2 b F l t R F h F S F h n W i 8 z N j l l S U R q T D R H Z V N k U G 5 o U 2 4 z R S t l U E Z u a n h s N G Q 1 R F c y M U V s Y V d o c k N 3 O E 1 o a 1 V q R W J D W j d l M 3 Z F e G N Y a H l K R W p j S G Q z a D R 1 T E M 0 Q 2 N C N G o 5 K y 9 l a m Z m d j J H a z N Z N 3 Q 2 O X F 6 Y 2 J W U m Q 5 N j V x W m 1 X a 0 V 1 Q j g 5 Z W 9 R c l Y 2 N 2 c 4 d V h M N G t O V C t m T G w w Y T l m U D d p N 3 U y c z l 6 S 2 t 6 R G h u Z 0 x w c T J i O S t P N k 9 o b 1 R K a 3 l C V 1 p t W m 1 q V n F o V 3 F W N i t P Z G V 2 V 2 9 Y c j E 2 a m 9 E R V c v Z n Z 0 W E t F T l l u S 0 N n S V F V R k J l b C 9 2 M n J X c j J P T k M x N H d s T l h Y c G 8 1 S W x T e H A 4 U D B k S F I 3 U n U z U n B m Z i 8 w M U d q V n F o R T J i T m 9 s Q m h x U 2 t K T X l Z T V F Q R m l 4 Y 1 h I L 1 Q z N 3 Q y T D d P e H N z Z j Q y a 0 J Q Z 0 5 x Y m 0 v Y l Z y M X h B Z n I v a 0 l J c G Z M O G R k Z m Y r S G t 5 W k 1 h e T c v N D R n d l k y O X Y v S T U v Y n k 1 Y 3 Y 0 Z T N 0 a m R U V V Z D e G Z 2 b H h u M 1 d t M V h y M T Y 0 Z V h M b C 9 E e D h j S H I x N j h 4 Z H V 4 W W 5 i U G d Z b U p p a k M 2 T E F r Q X J j L 1 B w M D Z m d z l m W E Y 1 Y 3 V Y V W J k d V h m V H A w d 2 Y 3 O S s v W E d L Q z R k Z X N X c E Z L c F d C c E d x V l J p O U 9 q U k d E e D R N U D c 0 N H c 4 T U h E Z 1 F 0 V 3 Z Y e H B 3 N W M 0 e H F y S m 1 i K 3 U 4 a 0 t T b E p a L 1 B M c m w y N z R z e V p N e m g 2 O U N o Y X Q y N X R z S y t L b X J P e k 0 2 e X R y U k V a R 1 l u b z Z H a n h H c C t i K 3 Q 4 c 2 Q z M 2 l m N U 8 2 O W 5 a K z V 3 b l I r L 2 p V N T d W Y V Z s W V d 3 c 1 B E W V c 5 d m I 3 Q l J i S l V x V l Z D b F N o V 3 Q 1 Y 1 d M R n p k W U 9 1 N W p p S T Z P U m 5 o N E 9 L c F Z x N m J 6 V 2 l H W H k y R m l Z c U x S N D B F Z m R a Y T l N W U 5 q e F l v V n c 1 U X B V e k J 6 N W t 3 c 1 d M Q U F O a l k y a U k 2 T 3 h r O C 8 v Y V I z S m 1 G d T Z u d H Z k U S t v e E 1 T Y 3 N G T k J C c z N T M H R M d z Y 2 K y 8 0 c 3 l a T T d D e H N j R 3 d Z Y 0 9 3 Y X R V c W p C d z V V c n d I Z m Z i c 0 d h S 2 p v e l h L e T Z 4 W X N R S T F h d F N B V k N y R m x D b F R V S 1 p N R 1 l 3 Z l A x N X Z j K 1 R Q R F F Q Y 2 5 5 R 0 p S R k p N c V Z T d W Q z Z D N I e D R Z R 0 t n Q W d M W n Q y N 2 9 C N k N N S V F w c E V J d G t M Q U l H Q m d l a 2 V I a D Y v U 1 N T U 0 F T c V Z h c H U 3 d T N 2 d l h E V 3 h w Z T N h d G F 1 Z k 4 w U D Z R N T A 3 Z C s 0 Y U F I R 0 k w T T N O c m J 3 Z 0 N O N F N p Z V R P a F F z W E x 1 c m F 4 c 1 R F e E J v Q T F D V l N M b D I 2 O U J 5 Q T F w e H N P e n U 3 e V F B Y 0 F l Z 2 Y w Z 0 x R b 1 V P S E V r c W w w a 1 F p a 2 J C e k N C V U o 0 O G F O M C 9 1 Z 2 x w c W F p c W R Q b j Z K e j U 4 N E c 5 L 0 h x M V N 2 c z I 3 Y 1 B Y Y n Q y U m N 1 V 0 x Y S C 8 v b j A 4 Z W Z J R X Z Y d j N G d G V K a j Q v S H J s M j d 4 Q U R 5 c T F l d j R P V G t C S G Q z Z D N H Z F c 3 Z H V J V G c 0 V 0 d 4 c W w 5 Z l d y V n N S R V J H Q m h n M G J p d E 9 n M W F S U 0 t T W k 9 u S W p S b z B m a n A 1 O S t 3 b 2 9 W S z d S d X V D S W p J N 0 Z 0 M n p i Y 3 Z I a 1 R Y Y n A w d 1 p r e l p 6 U n F j N n B 2 Y n Z K b W F 6 Z H Q y a F R S M G R F W U 9 I Q W d t a l p 0 a X Q 2 O W V 4 d j F v R V l F N U 5 U d n k x M E h V V D B 3 b z g 0 V 2 J 0 M j Z 0 Y z R I W l Y z V H F a O D h l W U k z Y j k 2 Z 2 R 1 M 2 F S a j F j R z V y K 2 Z 2 L y t m V 1 J u W j J z M D N j c m R y R T J k Y 1 g z b n p o M l V M R m 5 T c U d 6 T D h 1 W E x v M z c 5 K 2 h n N 2 R p e E t s e T Z O U j Q 4 Z V F h V l N R U 3 F W N H Z q e D R 3 Q 2 d z e k d k T G h Z V 0 Z w Z y 9 m N z d Z Q j Z C b n o 1 N G 9 V Y U l F c G s y Y k J v V k N v W k d 0 M 2 E 5 Z l A 1 d y 9 m e D V M b G l 6 Q n l w V X J 4 V 3 l x d G 0 z Y k d z d z h p b z J O e G N T S k U v S D I 3 V n Z z M 0 x s V D c 0 T m c 3 b W F X U z V Z c 0 V R T W N U a z V P N k 4 y N 0 4 5 e m Q z W F U r N E t t c E 0 v N C t W Y k 0 x K 2 5 R T 0 h E a U F J M G V P b 0 h u e j V t a m Z 2 a j J B b k 8 r c l N a T W 1 Z Y 3 l Z T W Z E M j l z Y k t s U 3 U x N m w 5 Y V d s c m 1 P e m d U S H g r U D V j d V h v M G V Q S G d Z R E N m b 3 l Y Z C t Y V k N y R n J G b T Z l N 1 h Q b m o w Y m I 5 K y t 4 Z H E x Y T J G b F p Z V m J 0 M j d o N E 1 H R D Z O V 3 J s M 2 g r W l d k b k l 5 c 3 J L O T l y U 2 5 K e U 1 r N m V Q Q 2 5 P S E Z I T H p N e k V I M y 8 4 S V F i V j F V Y U 1 H S U d 2 d i 8 3 N m 8 z O X V v Y U d o V 0 w 1 O E 9 i S 3 l z c k I 0 O F d L e G o 0 W S t F b 2 t F R X l a T W d G d 3 V 4 L 0 h q e C 9 I d z R V T k 1 u R G h S S T F u Q T N 0 N G V M V n E w d 0 1 T S k U z S G 5 6 a D N N b X p j U G M r Z k 9 G U U 5 X Z C s v Z X h k e T V j N 0 Z v M F N M V X J G a 1 R s e T l m R n N z Z T N M e D V F N 1 Z y M T R h Z G 5 S M n l z c k l 3 Z i 8 1 O E 5 H d l d E Q m N 2 W G 9 S V U t 0 V z R G b T N j d U J I T 3 p z N 2 k 0 S U w 2 d W w 2 a F F n V j g v L z M z d U g z N 0 5 x S 2 l v d D R y Q 0 t i K 0 h Q N z g 4 M C t k Q W U 3 c T F h d W p l L 2 Z 1 O F B m M 3 g 3 U n A w e k J z M k R C M D d O a F J J O X M x T V R F U k o w K 2 V S U C 8 r L 1 F I a y 9 H M T E 2 T k F C L 3 Y 3 K 1 d M a H d J Z W J O b T Z j e E F C U V F F S U F q U j Q 3 Q X l z b 0 t I a D R l Q l Q 3 b W o r S E 9 u V H V R U 0 N R R 2 c z N V V k T D E 0 O F V M c k 9 V T G Y 4 N F d 1 b V c y Z i t y e F d 1 M z M 3 T m p J e k 0 5 R z Z k Z X V Q V n Q 3 b l E 4 V E h 4 M n M 4 c j h i S H g y U C s v U G x R c V Z R Y S 9 V O X l X N 1 J v a 2 R I N z M 3 S m x D N D R j T 1 d M M F o v Y m x s M T l p N E 1 D Q j R 2 M j l s N W V Y V V U x c 1 Z T b 1 Y 3 d C s v R D F k W F Y v R n p W U 2 R L R 0 Z N S E 9 6 M D l I Y 2 V Q S D B m S G p o M l J t c H F L Z 1 F N S G 9 u U G 5 6 a 2 h M e T Z s b T d P e n N M U D Z 0 Q k F j S D Q 4 S 0 Z D e H F E d m p L W k R E W T J O b U t X Z l V C Q V F K R j Z w b V d B K y 9 Q M E N F Q j d F e E 9 U d X g 0 Z U h x R V N p Y V F V Z 0 E 0 Q U p D c V Z h d m l G Q 3 h m R X p P V 3 N y S 3 d K R m h Z V 3 J o S 0 o 1 R n N U R T V N b 0 R 3 K 1 B B Q U N R U 0 N S T k F k e k Y z M W 5 m L z R T b V R a d m F t c G 1 a S F F k U V R D S 1 I v Q W h B W j Z F e n F W V H E 4 d m N 4 N l o z a j E 2 W k 5 t N l l B W m d t Q z h N V G M z S H l y b 2 Z m T n p z N H U v M 2 N t N n o r Z X N V N z A z O E J R R n R M N T g r Z k Z H d G V H S k N j b m k v V T k x V 3 h z Y k R S S 2 p E e C s v R m h y e W w 3 R m l o V T E x c 2 5 P e m t a d 2 N M R E 8 5 L 0 Q x O V l X L 3 Z 6 O G N I Q n d 3 W T h Z T W 5 l d F V x V k l G b z B h T n d v W U 5 H e k I 1 O G 1 R c 1 h M a F E v T k x P e k 1 6 R W d n V U x Z R 1 p t a G x X c l Z x R m 1 6 W n B h Z 2 E 4 T E Z 5 N 2 c z T G x 6 V 2 p k R X B V d V h o c j I 5 U F E 0 Z E 9 v U k R o d z V C c G R L c 0 p u W D g r S E d j T 2 5 V S 0 t w W E t x S X c w S 2 x x N m R P b W l N V 2 l q b m c 1 L z Z O Q W h z U k d S c 1 U 2 Z E 9 n V U F C V z Z X b z R 1 N j J X W H U 4 O X Z Q e j A 5 a k 5 v Z G N M c 2 V s U z V l T U R p V F V y V n R Y S T Z 0 T 2 5 i M m 4 x c W x U S j Z P R E F 1 Y m 0 1 b G k 3 Z G k z Z X Z u M k w 4 d V h M d z k 3 Z U h s d T N i c 1 d O R 3 p j d 2 V 2 U m 9 q V U M 1 b z Z N a m h n M G J o a z J i T m 1 I e D R z V 1 l N V 0 1 H e k 1 6 T U l K V k s 5 Z G E 5 d m 4 3 O U 9 w W X R X N G E z Y j k 5 Q 0 V B U U 1 H e l l N S F R w M F F Q Z n U z V k c y Y k Z t Z D I 1 U X Z Y e D V T c V J U Z H U z Z U h 1 N 3 Q 3 d m 9 F d X R j a k l T U E U 0 c V d o U X F W V F l z V 0 1 I R G h 3 N G d D c F Z x b W h O Y 2 E 1 Y 3 V U S W 1 U N T Z N S l V 1 V 1 l P e l l z W m d 5 W l l w R 3 N O W E V 4 Q 1 R m b X F I c T V s T E 9 6 c z R m W E 4 v M F l 4 a z B h Q k J z Y l c x U n J s d z V S R W R I W T l H a V J h a G N 1 Y k x H Z 0 p S N n d D Z H Z n R n M 5 V G Z 2 M D Z k U F l 1 M 2 N 2 M H R M U 2 N P a l F J Y T M z e U Z 1 R E 8 2 K 1 A r Y m 4 1 K 2 Z s a H g 0 N G R z T E d 4 d 2 R L b F M 0 M m V 6 a T J W U 3 V I d D d R M E h C d 2 Y 0 K 2 Z s a D l P a l I y T D U 5 d T V o b H F H N H l C d 0 J u e j U 2 R l R D W k R v M G F O e E h z S T l X Z G p i V z J O N H N X T G 8 x T 2 5 U b U t 6 N H N X T E Y 2 T m x 5 N V l Z U D M 2 O H d h b m 8 2 Z 1 o y c l Z x M T B y d E 8 3 d k l 1 Q m R X Z 1 F R T k l w V k p F U k V U b 0 x l R T B m U G h 3 c U Z R c U h E b H l C Q n M y Y k 1 D M m J k d F F v V U l G b U p p W U l D R W h B W W 1 K a V d L T l h M V U J B d 2 J n M X E x Y m V Q e j R N U V l O R 2 9 T S 0 Z T d W l X T E Z p a U l t S n d l d l h y M k Z x Y W 9 v c F U 2 W j h z a E l o M T Y 5 Z l I 1 V X F W W X d 1 M z B k R m k 1 T 1 R F N V l 1 W G F x e D d P e l p z e m g 4 K 0 x C V 1 U 5 b n c 4 S E N 0 W m Z t V m 1 Q a W 5 6 M n M x Z G N r M W R Z M 3 B U M D J k b F Y 2 b V R C b W t w S 1 F n S W l J Q z J k b l p H R D U 4 K 0 V m S l B u N 3 g 0 Z 1 d j b k p 5 T T Z q b W x V c W x 3 N G N J R k h E M T Z G Q k t K U k p 4 c F d L N W N P Y l J w M D h i Z 2 d N R E R o d y 9 4 N 3 Q w N 0 5 H a l F R R n g y N m R J b F d G d G I 2 O H h D e n l z M U 5 S V T d k K z V F c F V x V n R P N H I 4 c n A 1 O H l Z c V Z x e W 8 5 L 1 d 5 W m N 0 c V h I d U x B Z 2 E 0 U D A 5 S k F Q b 2 d w K 2 5 q Z D B K T 3 d k c 2 d B S X Z 5 W m t t S G h J U z h h Z H E w Y V F z Y k d 4 d H Z B R D B r R W t r U F F S Q l N C V U c 0 T F p G S U 5 n T 0 F 1 N 3 U 3 N 2 c 0 Z m Y 1 T k l K Q 1 l B W U d K a V l w S F B 1 Z 3 A x U n J t b n A y Z F p s V X A x V W l L U j F C T U V Z Z W J m T m I 3 M T d Y O F F B Q 2 d V a X R 1 N l h 2 Z n c 4 S 2 d 0 a 1 V p T 0 N Z S W d r V W d r Q T N R M X F z e X p 2 M j h B U U t s V T N q V z B I d E h u T G l z c k M v d j I 3 W U 9 i b T V 2 T z Z k T l N x V l N j Z G g 4 W E Z 3 Y 0 h C d 2 U 5 W l U 0 K 1 J I W j J O a l p 1 M 0 l o V H A w N m h l U E h p V 0 x 4 N H N k N 2 1 r M E R P b E 5 p N H V E a n M z N z h m a 3 l a T m d w Z V h G M 3 I y N 0 F t W l R J W T F h O W F J a l l j Q T d Z Z m c r L 2 Z 2 R 3 d 3 c T l P N 2 R H e j E 2 O U 5 E N l B a c z B h W U p 2 d n Z r R 2 Q r L 2 V 4 W W t U S j h U b G d p Q 0 l X U l c 1 L y 9 k R G F o R l Q 0 V 0 p 2 Y j Q 4 Y U 5 X c G 9 C S k V 6 T W p J d 2 N l S k V 5 T 1 Z 5 R E I 4 K 1 h P K z J T c V Z T N H l Z N V B q N G V w M C t m U n R X c V Z R M W 1 D K 2 V t c n A r d H F 6 V E d w V X V Y V U w x N m R k a l o y W W 5 u O H B 3 N W N 6 V E t B M j N i d G c x d j M 3 N 0 5 k e G F I U G 9 N R 0 R j S i 8 v d k 1 m Q 0 l L Q W t p V k x G b m d B U 1 A x Z 0 p R Z 0 N 0 b S 9 m a m 9 N S E Q 4 T F Q w M U 9 q M U l G Y X Q y N 2 Q 4 T 0 R C Q X d R R U J N R G I y e H R U c D A 3 V m 1 W V j Q r L 1 p 0 S E R o d 0 F H R m h Z U 2 h k d W p U V 3 I x K 1 B F a V Z L d 0 4 v Z k g 4 Z V B I O G Z 2 d i 8 4 Q 1 p 5 U z J B Q U F n Q U V s R V F W U 0 8 1 c z J i N D d 2 d n Z 0 T j Z R Q 3 h S b 2 9 S R 0 x m K z h k R F Z k a T R x S 3 d 1 N 2 R 1 e U d W U 2 9 2 T U Z O Q 2 k 3 d G 1 6 W j F p O W V q W H U z Y n V I R 2 p W c V l Q S G l 4 V H F 6 b G R 1 M m J R d U Z R b 0 h W c T F k a j F x e F p h T l d x R l F Z T k d t V F V R e T R B Y 1 V h V U 1 k b D F t W m 1 a V U N n V U J 0 Y 1 J C Q U V x b F N y Z k p y T F c x d F o 2 M z F Q Z E F P d n g 0 O G V Z U G 4 w N l R F e E 1 N S G Z 1 W E k y c 1 h m V k 1 r Z k x s e X d N Q U R o N D h p S X N Y T D R v R F F j K 2 V Q V U 9 q U m 8 y T X l v W j d I d 1 g 1 M 0 9 y V n E 0 Y 3 F W Y X B n N 3 R 5 N V J t W F g 1 U 2 F W U 2 p G a 3 l C R F V y b D B i T D E 2 O D B Q c D N U V T V P e H M 4 L y 8 0 d 3 J W N j V n e E l n U k d 0 Z E h k W k F s N z c 5 W l V s S V M z c n g 1 b z d P b W J j b V N K Y 1 g 3 b D l l d l g y U G x 5 c F h J e k 1 6 R X p w M D d F U l l X a H N h T k c 2 T l J v M G J 3 O V B U O E t G b j l W b F p X Y U 4 y N k 5 T N W Z 2 b 3 k w d E R T Z F U v T 2 x V a W x H a n g 2 T n R t M 2 I 0 d G l 4 W T J K b X F a b V p H V X F V S 0 F F M 0 5 6 Z T B i Z H R X Y T c 5 c j E 2 N k Z 2 N z g v T G w y N m h K Y 3 Z Y M E t o V U t C a 3 l a T H c 5 U F J F a n g 0 O X h L b j k v N 2 J i d D I v a j V j d V h C d n R X V U 5 G b W F t c X E 5 Z H h V d k h o e F N L V l N y Z V h x b X Z P R y 9 O d m 5 0 Z H A v V z R E N 3 E 2 K y t 3 b z B i T j h R U 2 1 L N n V y d m o r K y s 4 L 1 N x b W l s S l F V M 0 w 1 O U 8 5 L 2 t r Y l M w T k F R R 0 J 1 T F F v V U 4 0 K 2 Z J b F h G e G N N R y 9 l U E Z o W V d H R D U 4 d V Z Z c 2 1 R S m Z I M T k w Y T F i T j d p N X V l b W N h U m t h R 2 d y Z y 8 1 O U J J e U l p Y 1 B u e V p Y V H I x c z F n M D E 0 M W R U b V R 2 Q W t U W m 1 a b W F O a X d J Y X l z c k p D W m 1 R b G Z Y M S 9 j d l p z V H p o b 3 h Z Z 1 J j W F Y z U n V I R m p O R 3 p Z M E d E U S s z U E h B U G U v S k N B Z 1 F P K z h n S U N B Z 0 l N Q W R O N k J u V D k v W G 1 j R 2 R X Q m d Z S H J l Y l F J R E E x L 2 5 X Z G J W b U d N T E R 3 O V B C V E R y N y 8 4 M H V M d T d G e k 0 x T l U w e l p q O F N p U 1 R X V U 4 x T l F S Q l d B W m p z N G V I U l R o Q U V Y N G x F V W t Z U W h M a 0 J B U U Z p N X d V U E Q 0 L 0 R B R 3 d C c E F E S U F s Q m R J c E U w R W d U a F F t Q m d Z R 1 R l Z m J a d D I 3 Y T l S Q 0 x a S n d p Q 2 5 T Q U k v e E 1 R R U p D N 3 V h U 2 t Y Y n Q y N S 8 1 d X F o a 2 5 r V W p T Q V p R S D B C Z E F U S F o y d H U 0 M F V x S W l R Q k F F c k Y 2 O U d 1 b n A 2 Z W p Y c j U v T 2 R S d 2 R I U k V j S E F 5 R l F v S F E w R k N 0 b X R t U m t a R W F V L 0 h 5 W m o w R E 9 R K z F 1 Y k 0 3 b F V x b F J y Y m x 3 N G N Q c 1 d 6 W k 1 q e C 8 v a H l s U z V m R 2 9 r V 0 x q U H B T S G p w M E t H U X l H W H g 5 Z m V I a j Q 0 T n o 1 O D V o O C t i T n N M Z T N S L y 8 r L 2 N W c F h I b G x a M m R E T H B m c k R K N n B q U n c 1 V X F 0 a F N P b l N w Z E d z V 1 R N N E 9 E a G 9 Q S X o r K 2 V l Z i t Q c n J y e l h X b l R C a G d z Y l B E S G g 5 M 3 Z i d D I 2 Z n h j M n B x S 2 1 i T 2 5 J a 2 5 U N T V n N U 1 p U k d n O E 9 1 M 2 J 0 Z 2 x R c W h a b V p H V j Y 4 Z U l I T X p F e H h x b V R 1 K 3 Z P N m 1 x a X F u V H g 1 R W k 5 Z X Z J Q z V 1 V G x T V W x K d z V z d 1 p P R H M 3 Y T l T c k I z T E 9 6 N W N 2 W D R v W m t P Y m 0 1 d m o 5 O T k 4 M U F 1 S E J 3 Y 0 U 0 Y 0 9 B Q X V u W H J o a 3 F W S 3 V I S 2 x T d E l T M H R E V m x Z V 1 h y e D R v Y l h Q d E x R M H J l b T N 4 c 2 h 2 d 0 V l b F V t S G V 2 S G t J R F E y R m g 0 Z U g x a m 1 V M i t U S m s y R m l Z b 0 t 6 W j g 5 a S 8 v N z l H R G R 1 S E 4 2 O W U 0 Z D c 5 K z R o S W l J Q 0 l T R W h p S W 1 K Z 1 V 3 b V E 3 O S s v Z E N q U n c 4 e H F E U j A 2 R k Q w N m R N S H g 0 O G Z 4 O E d E Q j N I b H l o V l V x M V l O M z M v L 1 B k e m M z S X l x S G I 1 M j d W b 0 V C Q V R B M n R v Y T V 1 Y m 1 5 T W p J R U 9 1 d U R 4 d z Q 4 S 0 9 Y a X F E L 0 x 2 S H g 4 Z G k 3 Z H k 5 T 2 5 U b 0 Z w V k t K R G g w N l l O e T R j W H B u R V F C Q S s v Y n Q 0 Z X p z a k t W T G w 0 c k 5 T d X Z Y c j Q 4 N W M r W m 9 a W W l x V k N w c z N M Z 1 J N c G t N V m x a V 3 V I a 3 p w O T J N T W V X S 0 Z p M W F o U E R 3 O E h 6 W G k 0 M k 5 4 W C 8 r O H g r R D Z 4 d z h l T k J n O W 1 4 d 2 N E Q 1 d M V n V H W X N X S 1 l m b n k 1 W G o 5 K 2 p X T 0 h q M E t X M X R i W k d k b j Q 4 U 0 p F M 0 J 3 Y 0 J D d m Y r c n Y 1 Q j k r K 0 F G Z m Z 2 a 2 x h d G F z Q 2 F s V W l w Q 1 F F S z A 2 M j R E K 0 d 0 e E F U a 2 1 4 d k Z Q T V A r U n p x M V d y R m p a d j N 2 e E J V L 1 R W U V J P V l N v W G 5 6 N S 9 q c j c v K 3 d o O S 8 v S U V y V j Y 1 Q X F W U m k 4 T 0 R C K 0 8 2 N z d 6 U z J V U S 9 P N 2 Q y N 0 Z 3 a 0 p D W k J J S k p E T D V R Z 0 l 5 T W 4 1 Y W R T b 2 t j Y j Z p W W 1 K V U N x V n F G T 2 5 E c V p P b l l x Y k 4 y K 2 l S S W t T V 0 w 1 O E 9 j e k 1 6 Q k F X R m 9 a e j U 4 N W g 1 O D Z k c 0 x P e m c x S 3 B G Q U 1 l S D F K T H V t L 2 Z 2 Z 2 d L Q 3 R M W j V E Z T N X c l Z x R 1 Q z a k J j a V p S d C t u V D U 4 Q z F T a i 8 4 Y 2 N m O G V P U F B 4 c T l m b T Y r d n I 1 R 3 J m Z m J i N y t o U k l r U 1 l q W T l V V j Z a b V p r S U N 3 d l R X U G J z M l R N b 2 x V c X Q 1 Z X B C U F g z K 2 l m T z Z l U E h p T 0 h m d V h M N i 9 o N k V z O G 4 v Q 2 p o M D d E T D Z l W D d h e U 1 Y N z k 5 V m N r S k N U Q T J 0 b 2 F N c G t N c H F h b V N F O V B 4 N l Z M b D V D W m 1 h b n p 2 R T V N V E 1 T M W E 5 Y 1 F H a H F L O F B C d 0 t C U U t s Q 3 R Y R H B N b l Q 0 Y W 5 w N m M 0 R 0 x s N T g y W U V C Q V R n M T E 5 L 3 h h W k 5 t N 0 J w M H l i V X F s V U w 5 Z X J W U T g y Y U 5 l S H E 2 Z 3 F a V E l h d 3 N E R F k y Z G 5 C e G N V R j U 4 N m R 3 N 3 A x N i t E a z V H U X d r N 3 B F a V J L N G U v Y 3 V M b H k 0 Z 0 1 E Q V F L M U J s U F Q w Z E R 4 L y 9 o e X R X c l d D a j Q 4 U H J s N j l D b 1 Z D Z 1 Z H a l J x R n g 0 O F l J Q 3 d 0 R F d G Z 1 l E a H c 0 Q U R N e k 0 5 U 3 Z Y e C t K a V l s d 2 R Y V T F l a 0 Q 5 Y z h F Q U 4 r V W 5 V N l Z T N m U 2 Q 1 Z V Q W 1 K a V o z b W p k d m J p b V J T S H d C V 0 F t Q z B E c 2 d J R U J Y W j Z 3 M m t 2 K y 9 5 O H d R Q k 9 H S V V x a 2 N t W G V s M X E x Y m w 1 R k t w Z j Z D S U p n Q T Z I U G h 3 b 1 Y 5 Z V Z Z U m t G U C t 4 Q j J B Z X J o T U p R a k N M V U V R U m x 5 K 2 Z O b W 9 3 R D N S N S t q U m 8 w Y 0 l E Z z d H M U t s V D l R Y V V S N H d Z Z 1 c z Y n R 1 S G h 3 N G V v W G J 1 M l Z 0 Q 3 R Y T G x 5 b U R S c G t 2 a n p 5 N W N 2 c 1 h y M W F 2 R W g w Y 1 R F Q k c z Y X R O S E l E Q T B M Q 3 h Q c j l B S T V B Z W R Y c j E 2 a G F k T 2 1 t R H g 1 c 3 N I T T d i e j Y 5 K y t Q N n R X c l k 4 M m F O Z W p W c T V k W S s z Y j g r U E g 1 W n J F W l V y b H l a W T J m e D Q 4 Z k w 0 N j R W N j F h V l N 3 M z B h M W J O N T J O T W 5 N N 2 Z Q a n d l e D h I R l U 1 S l N V b E l T R W h B M z c 1 O T B i M T d k N D N Y c m w y N 2 h y L y s r Z 3 R B V H J a R 3 p a b z F 4 V n J 6 T D E 2 O H d Q M z c 5 K 0 h o N F N G b V N P b 1 N H e H V M Q X d j T 2 l Q d H d j W E h C e E l r V H R k W k x U R X d V T T J E V W N 0 Z U h 6 c z d P e H R h d F c x R 2 p S Z z J 4 b 2 V T T k d 6 Z H c 1 T W d S Q U R u V E d y L z Y 2 a X V O Z m N w a 0 1 v d 1 p N O G J v e j B J d E 1 q S l M z S z h 1 V X F r V V R a b z B R Y V Z L b G Z R M j N s U l R U M T F 2 M U t n U n Z 2 c n F L N X c 1 Y 3 d h c l Z x M U N 6 b V M x b k h O M D l P a l I 4 U E R 3 M E p s d G F H M X R q V j Y 5 Z X F G Y n Q y N D R j Z U l F L 1 B 6 O H N H V E p F d H k r Z m R 1 b 3 d F b m p 4 b z N 4 N n R V c n l P V n l L S l Z L T 0 R n N H d N b k p D Z T N h d G N 1 M z F C T V Z m Z z h m U H N U e D Q 4 Z m g 2 T 2 l J T V d Q R z Z P M G 5 r V m Z 0 M n J X e F k 4 Y 0 8 r U H Y 3 d z k v Z k g 2 M W J 0 O V p a L 2 t B c W x l T H E x Y X V J a l k w R m t E T X c 1 Z T d 1 Y n Z D Y W 9 O Y W p S d y t O b m h j Z k l y K 1 p H S 1 Z L b F V M d D J y V X h i Z G 8 w b E N 4 W k V y Z H U z U k p M a m F o c n l l W U 8 v Q T h h T k V q b n V i M S 8 v M z Z 4 T m 1 s Z T E 2 O W Y x N n J C R F V B c 1 o 1 V G J o M 3 h 1 Z 0 h H W j N z W j Q 5 K z R k c G s 2 Z G l z V E V S T E d N M i 9 m Z m Z 5 O W 1 z d W R X c W x R c E R C N D h H Q W N P S E 5 E N F B X M X R i V E Y w N k Z B e E t K R 1 Z s W V V C Q X d h S V d Y M V d W b G F v V z d j d U p r N m N p R F p 0 M m 9 p Z m N a M D Z k V E J r e U J E R X h z W W l P R G d Z d 2 N I Q l d M N T h P V 3 h 0 Y m V I b j U y Z D A 4 O S s 4 S 2 x X c W h D N W R 1 d U R R b 1 V Q d z l Q U X N j S l o 3 W V J J Y U d v c U l p Q W g 0 Z T N z Y k h M U 2 l v a T A 1 T 1 J s Y n Q y c F h S S F Z 3 Y 0 5 C Y X J p N 0 x s T m V u U H E 4 L 1 Y y b H B h V G g 5 K 3 J S R z B w V 0 p p U W 5 L b H k r U D J i T m 5 h O D N h e T h q S X d Q R G h 3 N U d T a 2 d J T E N 3 d T B i T m t T b l R w M V F z T 0 d E Y l c r R j Z S U 0 t U d z l Q Z E d 1 W F R 0 Y 3 Y z N G R w M C t m U m x o W U d P N 2 Z 2 N D l h d F d x a G V m U G 1 T R T l Q U j J K a U l o b z B h S U J I a n g 1 a H h Z b 1 Z x R m l 4 S W h Z c 1 d H Q 3 c 1 R k d Q S G o y d 2 F O R W l M R m 1 5 Q k J Z V 0 Z 1 a l h y N S 8 0 T n p C L y 9 u e U V o S V N J d j B 1 T k d q W H d 3 d z g v b 0 V P S E R 1 S U 1 B U m N Y R i 9 U c z J S T n B h V 2 t J Q 3 d 2 R H B V d V h z R 1 B I R G 1 6 Z X Z C b G J 0 b X d 4 Z W x i b z U r R F R W N V A v R j k y O W U 5 Z j h Y V 1 p t R m d S a G h x d X I 2 N U p Q Z l R 4 R m x Z Z U h S M 0 9 K U l B M e S 9 Q b n o w Z n J X Y 1 h k M 0 4 4 M 0 t 5 a k l M R F E z T k F x Q 2 R G d n I v K y 9 K V U t w V X h n W U d C Z H d 5 O V o r U E d q Y T B z T F M w d G J H e H M z d V p Y d 2 9 U b 2 4 z V H Y z c j B 5 Y j k r O W V 5 V k l K T D g z Y W R U b z I 0 S n V M N m l q T 0 I 5 Q m N u S n l n U U x L L z V U b z Z P Z 1 B H b D J X e S t V Y V U 2 T S 9 K N U t Q O W R S Z E J G e T l k d T B k S k p J T l R S b z M 5 a T d v d G g v e n Z B S 2 d k e W 8 z a 0 p Q a H A x U X F J W l Z L Z F p h N m N I S n l 5 c m R S b 1 N B S V V D Z 1 V P d m V S M j l 1 M 2 J 5 R 1 R 5 Z l R X R z B 4 S V N J Q 3 B x Y W 5 X R k Z w Z F p U a l V E d 3 Z H M U M 3 O E 4 4 b m x j d n o 4 O D g r b 1 V h T U d H a l Z x V k 9 B Y T J O b l o y V G g 1 O G l T Y U 5 X d W 1 z O X p K c D h E e j N q a U N J R m h H W E w v K 0 Z v T H d 4 d F h W d G N B c H F 1 O T c z a 2 R F U k t C Z X Z Y c n Y v Y j J q N i 9 6 U 1 J k M j h 0 Y k J R W D V k T V R F d y s 2 W E Y v N n M v d D h l U E h V Q 3 F W c U Z x M T Z r Y z d q b 2 l J Q 0 d S a 1 p L Q m l 4 W X B 3 Z G 5 Z M m V y O E p D U W 1 J a V l u N T R G c T l j c m t j N D h h T m c 0 b U p D Z G F 1 W G Z 0 W k J 0 V m V 2 M z Z O W W N P R 2 9 V V 0 x G c G c 4 Z W Z L L y 9 2 N j g 3 a H Z u c U N E W W x M d C t Q V l d R U 0 p L Y U 5 H c F U 0 Q T Z M S C 9 0 K z c w T j g 2 d l A 2 Y z Z k U U t D Q U l R c j d m U 2 R l d l g 4 Z m J 0 M i 9 G R E 9 5 Q 2 t N d m x 1 S D M 3 T n N x V k t 5 Z m V R N n B V S 3 F T b X B z T E 9 6 Z z Q z Y j k 3 R U Y x O T g 4 V U h Q c W M r Z V B j T m Z m L z J G Q 2 h V c W 9 H T E Z p a 1 l Q d n I x O S t 4 Y T N i d D B 5 Z W l C Z W w 4 S j R Y U 3 A w Q i 9 3 a E d P Q W 1 v a y 9 0 d n l u Q V R m L z l D d U 9 O e G F m e T N 4 V G d K d m 9 R U E 8 r T j g 2 a 0 M z R V J G V V V a R 0 J w S 1 R r M U d x V k t u U E 1 y c z V Q V D B k S 1 N r c G N I U j A v Q 1 J K R T d 6 d U c r Z H p D b k F U L 2 J j c m p O Z W x 6 M i 8 0 b F l p S W l J a U l p S W c r Q 2 1 0 c m E 1 M k 5 W R D h Y e F l v V l E 3 R m l 4 V D c x W V J B U j B R Y 2 9 Q U F B l a U l p S W l J a U l p S W l J a U l o e V l Z Q 2 J p S W l J a U l p S W l J a U l p Q W 9 s Q n J p S m l J a U l p S W l J a U l p S X F G Q X F V a l c 0 d i 9 q a W k r e H J F U k V R S k J L U H F 4 R V J G c C 8 2 Z U t o b 2 t B a k M v N 3 E 2 d W t a L z Z 1 T 2 c v d z V p Y 3 h P V n F 1 W F Z p S W p B V D N 3 N F J K O F R B V U R M c X h F U j h 6 N z F n U k R S d j B M M T k v L 0 t l T j R U R V g z K 3 B J Q V N B Q 0 F J b H J 6 d U U x R m V S U 3 J B c l N Z Q l B K R H p I O U c v N F R 3 Q U J y Z 0 p B S k J s Y n E 1 R V p p W W d r U 1 I v N m 1 N a C t w e E l j Z 0 x j T G Y 3 K 2 o 0 a U t E a 3 N K T V B k V E h 3 U V J F Z j A 3 S k l B b G V O M G 5 v a n l L W E l E Y n R Y R m p 5 Y W M r Q m l J c X V x e V V 5 c 3 g w Q U J L S j V H Z l h S b z F X R j N S N 0 1 R T 2 N p R F M 0 d X J w Y X Y r K z J Q S y t J Q 3 J V b n J v M G J W e W 5 v U m p 6 d m l Z Z 0 t y Y 2 V 1 a l J 0 W E x l a E d 2 T z R U Z m Q 2 S 1 h J Q 2 J p S 2 d 3 a z B n a 0 h L U W o r c 2 g 0 W G h F V l B U e n Z p W W l L R m w 3 M 2 l U N X Z i R E p K 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d 4 d 0 U x R V J F U k V S R V J F U k V S R W h S S U Q z R V J F U k V S R V J F U k V S R V J V S 0 R I Q V R V U k V S R V J F U k V S R V J F U 0 Z F Z 1 B j U k V S R V J F U k V S R V J F U k Z R b 0 1 j Q k 5 S R V J F U k V S R V J F U k V S S V V T Q T l 4 R V J F U k V S R V J F U k V S R V Z D Z 3 h 3 R T F F U k V S R V J F U k V S R V J F a F J J R D N F U k V S R V J F U k V S R V J F U l V L R E h B V F V S R V J F U k V S R V J F U k V T R k V n U G N S R V J F U k V S R V J F U k V S R l F v T W N C T l J F U k V S R V J F U k V S R V J J V V N B O X h F U k V S R V J F U k V S R V J F V k N n e H d F M U V S R V J F U k V S R V J F U k V o U k l E M 0 V S R V J F U k V S R V J F U k V S V U t E S E F U V V J F U k V S R V J F U k V S R V N G R W d Q Y 1 J F U k V S R V J F U k V S R V J G U W 9 N Y 0 J O U k V S R V J F U k V S R V J F U k l V U 0 E 5 e E V S R V J F U k V S R V J F U k V W Q 2 l a Z n V v R E l D S W k 0 d 2 1 D S U h 6 c V l 5 R E R K Q k t K N U Z N Z k F 4 R V J H Y 2 J 2 V T Z K U G g v Z E s 5 Q 2 5 3 d W s 5 a 3 Z N S j R u V 1 l H T n h F U k V S R V J F U k V S R V J F V l N n e H d F e E V S R V J F U k V S R V J F V k d o e E F B M 0 V S R V J F U k V S R V J F U k V S V k t E S E F U R V J F U k V S R V J F U k V S V W F I R U F E Y 1 J F U k V S R V J F U k V S R V J G V W 9 N Y 0 J N U k V S R V J F U k V S R V J G U m 9 j U U F O e E V S R V J F U k V S R V J F U k V W U 2 d 4 d 0 V 4 R V I 0 d U x p S U F q Q 3 B 6 N k 1 q e U l 0 T G M y b z l V N m R P b 1 Z G a X h a Q m 9 W R D h 3 M G R F U k V T V X Y 5 a l k y S D k w L 3 k 5 Z n Z 2 e m 8 r N V R M N W J o L y 9 6 N l N r N V B m Z X g 4 c W x R b 0 p D U W 5 J e U 1 q N G F N Z W x V c W s r M n I 2 S W l L a G 9 5 Y z d P U m x S V U Z M S 3 p z e i 9 x Z m 8 x O V R x W D N Z L 3 F w R D R D S W l E N n R Q L z c 0 Q T d O b n o 4 Y l V x V l B S d G 0 x Y m 8 3 Z E x U M C 9 I N W N 1 W E M v U m V V c W t V b n A 2 Z V d z c 2 Z Q b n d J a V V T Q z Z 0 V 3 J h e X l Q a l k z R j g r Z l A 5 Z T Z 2 Z X Z Y c U t G N j h 1 U G p 6 a X h j d j h P T 1 B Q N k o z N z k 3 N C 9 2 d n Z E U j d M d z R j U E V S U V V C R z l 2 N 3 d M O U R r U k V S R 3 J i d D I v S H d Z T U g w Y T l m U C 9 U d j M 5 L 2 d 1 b W Z P b k 1 H Z V B Y d X d h Z E 1 t M k 5 q W W F M e D I v U G h 4 Y k 5 1 M k R i L z g 4 Z 3 R L b E N p U j c v d S t l L 2 N P e j U 4 L 1 I y W m 1 K d X J W c T V m d i t y d D I 3 Y 0 p 2 d i 8 y R z l l d l h v M W F 0 V 3 Z t d S 8 v a n h Z e X h m d m h 6 Z T N 0 N m 9 V c V d L M 3 Z X U 2 s 1 T X h i d H c 0 a k J z M 0 R s M j Z k T W w z d j d y R X h j W E J 5 O H N M d l h 2 M 3 h 1 R E J n O T l y S D d t d F g 3 O G U w Z E h S V 0 x s e T V R Z n Z p N G l v c U p M T D V m a m p q e j h L d E k y V m x S V W F O b X h Z N F B k N i s v Y X R 3 W U Z K b V V 3 R 1 U x U E 4 4 T 1 V m Z i 9 5 Q j E 2 O W Z H L z B l d H J h M m F O V 3 F s Y 2 F 5 a k l 3 T T d O N j l H L z M 3 O T R l M X R i V z Q v T 2 5 U c H h n O W V q U z J i T m t p Z m d l b X B x W W l L a X B L Y T c r V k s x Z l c r a z d Y W m Q r K 2 Z l S T l n S X V M a T l I S F R j W m p n S n V J c U l o c j J M Q W h u S n l j c 0 d 2 W E x y a T V 1 V 2 5 k U E 9 p V G t K Q 0 F s U 3 R Y d 3 N 6 T U R D W W 1 K d m 1 1 T D V m T G R R Y T R W U 2 9 W b G l 4 W m d 0 V F V W S 3 h a c 3 d Z V k t s U V F Y d 3 N P R H N h M m J k d j A 3 b l B 4 N H N W b z B x U 0 o r T E 9 U a 3 h N c V Z L a U F y V n U z b 2 1 U S m t n V U s y Q k 1 S R V J Y R X M y Z l B j T 2 p R S V Z o Y V d t T D M 3 d D F 3 Y 2 5 M U y t J N V R L c F h J e n M 2 R 1 R D Y U R S Q 0 p C U m t Z R 1 l t S m l 4 S W Y 0 c k t 3 c z h m K z N i T m t T d T N i d H d z b V R K O U c 5 Z T N k e E h 6 S 1 p E U H Y z N z h l R E J 3 K 1 F r W k d C a k l 3 T U p D V W x p U S 8 x V m x a V z J M O S 9 Q e X d z T E F 3 Z W E v d j I 3 Z U h u N T R m M T Y 5 Z G o w N l p O a 0 V v T l Q r U z F z T E J B W m 1 Z b X h v O G Z q e W x U c H V D c n I 3 N T Z y O C 9 J R 0 9 y U E l M O W p V b E 1 I O S 9 V e E 5 6 Z k h y V n U z N E 8 v d m p 6 c D E 2 d W h k c j J y V n F r Y S 9 w e T R Q S H o 3 R T F L b F R N W E R n U U h U c j F n M U p T V W 5 v M W F 1 W F V k d k 9 t e m N Q T F Z 1 M n h N V 0 x G N 0 Y 0 O F d L T j E w e E 5 U Z U h v N k l p V 0 x W d W l i O S s r R 2 t F W E F G a T d k a T F P b k R n a D d n T U F 2 T D I 5 Y 2 V Q R 2 p Y e m Z 0 M E t G Q 3 R p e F l 3 Y 0 F Z T T J h T m J o K y 9 U b z J i T m d B T 3 p z N 2 8 0 N m J x S 2 d T Q k F G b n o 1 N 0 Z p U k 1 u R U J V V k J h V l N p U W 9 W S 3 F C V H A w N z Q 1 c H R 2 S U p G S X R M W U p D U W 5 C L 3 Y z N 0 V S V V Z C U k 1 U R T l T c F V 3 Z U R C d z l H c F V x V l B 0 c H g z Y m x 6 Q i 9 2 M j d j T z l l L 2 Z 3 N 3 Q w N 2 x D c F Z D c T F h d F V L L 2 Z 2 M W d a V 1 d s c 2 U 3 c D A 2 Z X h h d F V x b m Z 2 N S 9 2 d n Z N W H o 0 Y 0 k x b G F X b H B t R G R 2 W G 9 H T 3 g 5 b l p H Y n Q y N 2 R K W U Z o O G Z q N k N n S U s x M X k 1 U X B J d 2 F j e D Q w Y m g y Z l B u d W 5 k N y t 6 W n M r S G 0 1 c W F 4 N 0 9 E Q m c w W m Q 5 O V F x V k t p Z 0 Z l Q 0 9 p W W 5 C N m R P b m N m M z Z k Z n o w M D A 4 b 1 Z h c V U z d T N 2 M 2 J 1 S D J i T m 5 h e T F m d G 1 3 W k d q V n F s T y 8 3 T j J u U 0 J M d D I 3 Y 0 t L R l N 1 d 2 J 0 M j Z m T D k v S G o 5 K 2 p D T k h q d V M 3 W D M w Y U 5 H Z 0 F E d y t Q O T k 2 K 0 1 H S 0 F t N G p v T X h j V 0 Z x Y n p 5 M W l Y a m g w N 0 d u e j k 4 T 0 h E S 0 Z h c 2 1 N Y X l S W X N X R 2 Z X b H Z u W H J W a H c 5 Z W x S c n V W U X F 4 Z H k 1 Y 3 p G a H d n U k 1 u V G 9 W Y T l h c 1 F a a 3 l a U U J B T E p 2 a T Q r T 2 p F V V N Q a W 9 y Q 2 5 E b H p 0 U F p s Y W 1 x S 0 9 Y U G 1 Z T l N v V V Z p e F l n V W N I Q n l N e W 1 3 a k l p S X F D T G x j a n V Y T G w 2 T j Q 4 Z U w 0 K 2 V l Z n N Y N z l l c X h Z c 1 F L Q 0 l L Q j k r L 1 l B Z 1 B Q b n o y U G x 5 c F h 3 O C 9 O R H l a S W x 0 Z l l 4 Y n R 3 N F B I b n l S R 0 9 a a j Q 4 U G Z I e D h 4 S i 8 5 L 1 B 3 U U V S R 0 J G e T l l b 0 h i d D J p a G Z 2 a n h L b G l 3 S m U z d D d s Q 3 B W Q 3 F W T G w 0 Y V p t V m 0 r e D F 1 d V h E b D A 3 d H d a V V Z G U l N F N U 8 x b m s 4 d V R r N 0 8 y U E R o Z z J Z T 1 h N b U Z p M W F C S 1 Z T K 1 k 4 T k d x d S 8 2 N D B O T m o 5 K y 9 C Z 1 R K a 3 l B c G F X b D N t M n N y Y T N o N i t 1 c j h 6 V 0 Z R b 0 d z c k N 5 Z D l 6 V E d T a z l Q e D Z K R m k x Q 3 p a a z E 4 K y s y M 0 F B Q X p N e k 9 0 e k 1 X N 2 Q r O G l P e n N i O W V y V j A 3 a V B 5 U n R R V m c v U U E 4 Q 2 J O M i 9 3 N U 1 r V E h E a H d B T 0 h o N G R p d 1 l Z T l d v Q 3 F 2 c W x X c j Z u M U 5 w V k x o M X E x Y k F J Q V J J M G F J e T R j T k c 0 Y V J J M G R p O G V M R l d M c D A 2 U W N G K z R r K 2 Q 1 c z J i Y 0 x S b z B k U n B r d 1 p 0 R 3 p a R W 0 v Z n Z z V 0 5 H e m V 3 Z n Y x N l B I e j R F S k 1 u V D l a W T M 5 L 2 Z I N X M z Y j B i e D R z W F J 1 b l Z y S k N V b E l U d z h I T G R 1 M 2 N M N j l l c y 9 T c E E 3 S 0 N n S V A v M z B F N G 9 W S z R Z R 0 R S c E F L c F h p e n A w N 0 9 I R G d B S z V k d T R i M T Y 5 Z E R K c E 9 K N j Z l a 3 B B Q U E 2 d G V 2 c j V W e F h M b H l a Y j N 2 T T N M a 3 l I e W Z F U U Z n N m R L b G l J N k 8 x b G 9 l R X h P R G J k d T J h V n l 6 M z c x N 2 h 5 W k 5 t b W d F b k t 0 W H I 0 N y 8 v T 2 M v R 3 R 2 R 3 g 4 Z H J C Y 3 h 6 Y z N G e H d l Y k 5 t L 0 0 5 d G h r e l p 1 Z 3 N w V l c x Y W x X c 1 d y V U s z d D d l R 0 R 0 M k x G Y X R X b 1 Z 5 N W N v W j N K Z j Z 1 e U 1 s S l V W a n h y Q y t R S D V 1 e n M 3 T 0 1 E V T F 4 Y U Z E a C 9 T d T A 3 W n R X O W p i M n l N a E l R R 0 J n W U g 1 L 0 d i Y U J F R k F W b F l X W k R J W k E 5 e E V S U F I 1 c V Z h d E d t Y k 1 t S 0 d 4 T E R Z M k Z p V k x s b 1 M 1 d W J u T 2 J a S 1 N r b l E r L 0 9 h K 1 N m c V l L b F d x a E d u V H B t S D I 3 T m t J Q 0 F o Q X Y z N z l B Q U N 2 W D c r R 2 p Z M k 4 x b z F H Y W 1 x c T N u M F Z M M T R j c z J i T n d w U X B V e j Z v S m l n U k V a R S s y N 2 R 2 e D E 5 L y 9 Z V W x T N W J B M 3 Q 0 Z X M y Z l B 4 a z g v L 1 l T V k s x Z E N F Q V I w N k 5 B a D M z M 0 1 u V H N Y V D U 0 O F F V W k d o a 2 F K c m 9 5 T U R J U 0 d o c 0 x E d z B N c 3 c 5 V z R j V 0 5 N b W p S S j c 3 N U 9 u V H F G b j M v K z J l R D d L W l Z L b U p p W V l N Q 0 F B W H J Y a 2 N s a 0 9 I R G d B S U N j N m R 3 c l Z x e k F u a j E 3 M E t K R k M 3 e D Q 4 U U l q U j Q 3 V V d G O G R u T j Y 4 Z W J Q V 2 p L d G 1 6 W n B o N X N 5 W k J v O E p L S G d H d D l y R 2 p S c z F w b m 1 2 W E x r U 1 h i d D I x Z m d z c j F 5 N W d n Y 1 B I d U I v L 3 V k L 3 h H V z Z z c V l M Y X Z m d T N Z a V B q O G V L R l N 2 R X p F M G J H e H N z W D c 1 Y 1 l 6 M H Z M e S 9 F e E 1 S Z y 9 2 e j V C b 1 B w e l p z M 3 g 2 a F J v O F N m W T J O a k 1 X W E t G R V J I U i t Q W X N X U D V a b 1 l Q R 3 p a T T c y d j c 5 d T N E c l Z 1 M z B L b F R K N 2 k 2 d W 9 y T H J h M n R N W H I w Y U 1 5 Y U 5 R c 0 J B U U U 2 U z h n U l V Z N l h M M T l p N n R T c G F O Z X V u Y m d z U G o 0 Z T Q 4 Y U 5 3 N W t 6 W n p T d V B i R 3 h z Z G k y Y l J 0 S 2 x 5 N k 5 q U n M z a W d O Y T Z x R D M 1 c z J i d G E 0 V j d 5 T X F L Z 2 8 5 Z S 9 h R W w 1 Z V g r R X l Y b F p X R n V Y U G 5 J a U l p Q X N l U E g 5 Y 0 l 3 S 3 F m b j h h T k c x Z W d F a G x t W m 1 h d 3 R M V E 1 k N z M 4 c n V I c j F x M F R B L 3 Z U c D A v W G V 0 M 1 I w V k h q O H d W e U J q U U 5 C Y m d s R W 9 u Z T U x b G p q N j F L b F N w W X N t U U o 5 d X p a Z z d p N E 9 M e D Y 5 V X J z V 1 h I M z d s M G t K U 1 V a O W Z 1 c k E v b j V 6 V z Z P a j Q 5 S F p H U 2 s x b k t s V W d t N V h J N D Z k Z X J B M 3 Q 0 Z X p a b z F 3 N 0 Z q e C 9 K O T M 3 e G V 2 M z Z O S D M 3 N H d l a F o y W i t U b 3 Z j Y k V 4 R V Z N Z m I y O W 1 q V H B v M z R j M k p p S X R h c 1 d Z T z J i Z H Z p e H g 5 L z F G c G Z v V k J n e U p B a H F G U 3 B F d W J P b m Z 1 d k h X Z X p a c z J 3 Y W R N b T h l W l F x V l F p T k R R V U 5 X c l U w T H V O V X F u V X V i e F d y V n J 3 O G Z H Q m c 0 U E R Q M 0 t z U k V S V W R C M C t m Q m l I R H g 5 R 2 p 4 N D l 4 S U N o c W F r c F p z N m N p W G 5 6 N X V t Z E F w N V g y Y k p s Y 2 Z E Z 1 F Z U 0 V o R 0 R M b G k z a X d Q T E t s U 3 R 4 N G N J R n R H M 2 I x c W d T W U V E T 0 E z c V B I a j A w b H N Y S H g r U E 1 t V E 5 v M m J L b H d l e T g z T l F Q e E 5 u W j J U Q T N O N G R N S m h Q c l l 0 d l o y V 2 5 W e U 0 3 S X l J Q 1 B q d z l h d E d p a F Z R N U V Q U n N y U C t v Q X Q 2 N H A v c n F Z b T V 2 R D B k R V I y N 1 p 0 R X p P V E F T Q X p N e E 1 Y T G x 6 U S t N d 1 V D Z 1 d V U 2 l V T 0 h 6 N H N M b X Z j d U R I S 2 x D b n o z a G 5 M e W N u S k 9 I S G l C T n E x Y X d j b k o 2 Z j M y a 2 Q r b k p 5 Y z h N T V B Q M k R O b W p X N G Q r L 2 V l K y 9 u M m J O b j h Q W D F o Y U 9 q b z g 0 Z 2 V O T 2 1 U V k d s U 2 h Y O D l 0 d H Y 4 U E R 3 W U J Z M 2 t S N V R w M D d W b W 5 u a D Z P a U l i N z c 1 Q n I v O D h n d n U z Y n N u U H N N Y 0 8 z W U 1 T c V V T L 2 Z 2 M z E 5 a m 1 Q L y 8 1 R C 9 6 O S 9 Y S G p 4 Z z I 4 Z n Y z N m c 1 O V R 1 b l h y c G 5 W T U Z o W V c 2 T n U z T H l J a U l u R D M 3 b D J O Q U x j N m d 6 d D M v e U p q d k g 3 O U d v O G Z Q O D U z d l k v W k t Q a m Z W c j E 2 Z G N 5 Z l B 4 O U R o Z 3 p S S 0 p X e V l j T U d B R G 5 s V F l Z T U d X T F V 2 d W J Q b j Q 4 b V R a b 2 d J e U 1 E T X B s T T Y z c z h P a m 9 h Y 1 h G e G N I V j E x Z m p l T X p U c k 9 p d 3 N E R j k 4 O F l W U n R i N 1 Z 6 O G N N Y 0 J N U j B X Z l A z d D R l Y m 0 1 d U 9 I S G l C S m 8 w Y V N M V 2 I x U T d k d X d Z W H I 1 O C t k N 0 5 v a j V F N 3 F 5 c k x W d T J J R F k y R n V Q S G o 5 Z G F 6 O W J X R m d D d 1 o 4 O G V S R V Z G U V N L U n d O U F R F L 2 I y O X V J N k R H N F R F Z E h I Z H Z U b 1 V m e j g 4 O D l v M 2 J x M T F z T 3 V x Y W t w W n M r Z W p S a 3 p a a U F 1 T G c 2 b F M 1 Z k 9 k M y 9 E a H c v S D l l d l h j Z U x F Q 2 Z U d j N 4 O V h y M T d G b V R O b k 1 I M z Z k S V B O S G Z P c V h y M j Z W c V B t N j l l d j Q 4 e V p N M m p U c G s y Q m F t a W 5 w c V p p M 0 x o e G F O M j Z O U V l O R 2 l R R 1 B Z c 1 Z L N F p 1 M 2 J w c H J K d V F r Q U F m S H g v V X I x O W Y 3 M z F E U U V B Q T F x N W R x L 2 Y 5 M U F I d V B Y d j J 3 T S 9 Q V C s 5 N n R y Y T I y T E 5 u R D Z w W H I 0 N D l l L 1 l n U F Q w Z D c 5 N j l F M T h m T W 1 R S V J v d 1 l v W k d s L 1 B 2 d n Z 5 T T h Q Q n c v L 2 Z T V H V N e k d 4 d W F E W n F T Z F B u M G F X V m x a W W 1 t U 2 Y 0 b z Z r R 0 Z N Q 1 J w Z F Z D b 1 Z s a T l m R H J s Y 2 p r b V R K b W 5 W O G x i c j J y V X I x c X h a Z z V z M 2 J 4 c F Z j b z Z v S 0 5 K W H A x N T l Y d V U r V D Y 5 Z X Z R b 2 d a M l p H Y m h L S k J L N n V y a m h 4 N G d U d T N M a 0 R k M 2 Y z Z i s y W W d K e H J 1 M V F x T l N w S W 1 0 d H Z 2 L z J H M z M 3 N 3 p h a D F u W j J k Q z d U d j N O T F M w b k Q v L 2 4 y T l p T O W V 2 R E M 0 V F V a R 0 J p N W V 2 S m p 2 d n Q r O G V h T n o r Y j U 5 K z l D d V h U d n h 1 W E h 0 M n J W U U t w V j Q 4 d V F K d k w y O X N Y T G x T b F N z V 0 J F b U p p Y T R j K 2 N P Q U 9 E K y 9 m d X d 0 T F R V Q 3 V o T H B W S 0 5 n U G F x V m F z U U d S b U o v d j M 3 Y X d 3 Z 0 h q b H l C T W V P S G N Q c D A 2 Y z F n d D h t S m l h U X l X U m F B N D B 2 W H J 6 Q T N M b H p Z V z V 1 a n Z i d D I r U D c 3 N z g z T 0 l D c 0 R u Q W J r O W 4 r d V d H Q W 0 0 a W 9 D Q m 8 x Y W h T d V h i d U d 2 W H Y z Y W d T N G s 1 S 1 M 4 T X N 2 d j h E V j F W V 2 p 5 W l V o c z J i T k t s Q 1 R 5 Z H d P S F R x R T R P Q m c 4 Z W Z o d z R l a l F v V U t X T H g 0 T W N M R H c 5 R y 9 m M y t O Q j F V M U p 5 Y 2 5 m U H Z 0 d D d o d z R Z S j R 3 M V c z Y m w y T k R D M E F H R F J v R U 4 2 K 2 Z Z d U F n Q U N 0 Z m F o S D U 0 O G Z Q N j U x W E p V c l Y y Y n R i a U l p M G 5 E c T F D b H M z T G d S T m p Z M m F O b X l K V U p D U W 5 T d U 4 z V G 9 V T l N z V 1 J O b n p w e l J 1 N i 9 R M E Z E O C 9 2 d n Z B S E l 5 N 3 U 3 Z H U 0 Z n A w N m Z q M G F O S H N M U z B 4 T G x 6 N T N E d T N E a z B i Z H I w d l k 4 M 0 1 6 T V R B S X l h V 3 A y Y m x a V V Y 2 d F N w Z z M z N z l 1 S G h 3 N G V Z U F h 0 M m d R T W l 1 W l V 2 W D k 1 Z 0 1 E Z z J O a F p C U V V H b 1 V h T 0 d 3 Y W F R Z V l Q U 1 Q 1 O C s x Z m h a c F Z J a E 9 U a 1 p j W E Z 4 N H J M M D l I V E k 1 W E t O W l l t S m l h a F p z M l p C Z n c x U l J F U U V i R z F 0 V W E x Y X R m Z m V o e k h D d z h N Q l F H d m d 3 b G g r Z m 4 3 N D Y 2 K y 8 w T G x 6 W j R P Q m E v V j l W a 1 J F Q k F Q Y 1 J B W D A 1 N T k v Q W 9 C W V E x K 2 x V d U g 1 O C t l d 3 Q 3 Y 1 h F M 0 p 5 V T V j R 1 V a Z k E r R G V P U 1 U w Z D R G N n p a Z z N N e k 1 4 U X N t U k p O R 3 J V Q 0 x W c j F 6 Y T R 2 e j U 5 K 2 1 n M W V O U m w 1 O D Z k W W d Q a z k z S H I x a T J N R 3 p l d V F O d T h m a 3 o x a V d F Q U F D Q U F T V V J C V l A z Y T Z K S l R l V C t Q M k 5 o W T d O K y 9 I N G N P S G N L Y 0 9 Y T l F 0 M j V k c 1 p T V W V w Q 2 d X T E Z p V 2 h u d k N 4 W X M w T G 4 v d W 5 Y c m F w U V V H V G h 3 b 0 Z p T z V 1 R E J n e G c 1 Y 2 l R Y U 5 H Z 2 d E d X J t Z l g 1 d T B x U 0 p 6 c E l r e n M 3 T z J M N T l P L 2 J 0 M j R m a n g 0 L 2 o y T E Z q Y 0 h O e n d 3 O C 8 v S 0 J 6 S U Z 5 a F V B Q j Q v O E h S d 2 9 3 Q m J p S 2 l J d U x h d F d 0 S V R F d 1 V m M j d l d k R u S 2 x 5 K 3 Y 4 U U F l R k J T R W p J d 0 0 x S z l m S D J m U G 5 0 W F l 2 a 0 t G Q 2 p v Z k N M d D E 2 N l o x d z Z C T F l H Q 2 d 4 b F J p O V Q 0 e k 1 6 T 1 J r c E t D d z R j U E l 6 M D l I V l p X V m 1 q U W 9 B R y s v d n B y c l U 3 W H V Z M F p N d 1 p q e G 9 3 U m Y 0 N k 9 q c 2 J s e T V j Q j V O e k F w Y W F t d 3 N 2 T E M y L 2 V 2 T U h P b l R 1 M X R z L 0 9 6 Z 1 l B b l h Y Z E 9 u Z n V 6 Q U E z R V J G c C t Q T E x M K 0 h 1 N 2 c 2 W l R J Y W x T N W Z x W G M v T H l 5 d m Z B S 3 F E Z 3 d Q c T E 2 K 3 Z z V X l w V k t K Z X Z Y b 2 F V N W J W M l h C b n o 1 N 1 Y y M n l x V H A w N l d M S m t p Z G J 5 O V B S M E F N R G x 5 N W U x b W x u b T F h a F J J e k d R Y W 1 w c W l z b V R K O F B S M F J H N 2 Q r L 0 c v U G 5 6 c 1 h M b F N v U G J H N k l y d X p 5 M 2 t 5 Z F B J a W d v Q 0 h a M m R r W l B B U W R 5 c G 8 3 b k x s V 1 d s W l d G N D h l U G F 3 e H F w N l N r S U N N a l F 5 T 0 R 2 S G p 4 N G t h W G t j b E x x V l R p N 3 Q y N 2 F O c T B x Z E V s V l F v c U l T R U J 4 N D h m e D V r e l o r R G s 1 S V J 2 d n Z t b X d Q d D Q r d l F w Z H U v Z X J i Y z B T V z Z P a m 8 1 d 2 N u T E M 3 Z H U z M y 9 l U W l Z c W t H e m R 1 S U N R a 0 J C V X F W Q k F I N T F K V F U 2 R l F L U F J t V j Z 1 W H A 2 V 2 w v U 1 B I b E p p W W l M M T c 5 O E x V M U Z T c k Y w U k t T Z 2 9 V Q 2 d W T 2 5 6 N H R M d n Z s b D E v U X R H b F R 6 S m 8 x U z J z U X N V U 0 p F a m g 4 K 0 R B c 0 x D e U 1 D c G J t R j J n Z U 0 y Y U 1 t R l N V b l o y T k p r M m F p S z h K Z 2 9 B V 0 x W c G c 0 c 1 N K R 3 R z O G Z m c F V x N E Z u N 2 0 w c V Z h c U V k Z X Z X N V h 0 c 3 M y Z l A x d X J O N U 9 U a 2 h J M G J O M k x t e k p t W U 1 t V U t w a z J i W m x S V 3 Z a K 2 Z I N n l z c k x T Y V R P W S t y c m k 0 T 0 x p N H V H R E p r a V V J R F E z R n h v M G I 4 Z V R K R X p S b z B B R F o y Z G t G R G o 2 N 3 V M a k E y O X N i W G w 1 Z T h Q W D F S V U J B Q U l L Q 2 d 1 R G g 0 W U Z w M D Z a c H J D d V h 5 d 0 d 3 U k F r U k V Y M 0 c 5 d S 9 m a j V z M 2 I 4 T E N 3 c 0 x n Z W p L W k R I d j I 3 T k Z h M 3 J W c l Y 0 M E h k b W R u W i t 6 Y 3 V S T 0 9 q b z V H V G Z W d D J y U 3 A r T E N 0 N X V y c U N s Z F h W M F J I U j J 0 a 1 h 6 Z G 8 w Q U F U S m t 6 Q X N t W E w 4 d D N 2 c G s y Y j R P T G l B a G N Y R n p G W X Z X Z l B I d m o 0 K 0 F E S X V T S F F O U n E r Z H U x Y W 5 E a H h B b 2 N P S F N x U 1 U 3 a U l p S 2 h n N 0 8 z d E 1 Y U G 1 U U H o 4 O D g r d 3 N i R V J t e k h t M X J G a l I 2 T X l w c X R W c T Z h V k F l e n A 2 Y W 5 W e E F 6 S S t m N n V X N 2 N 1 T 2 5 m d U R B Q T R k K z R j b m p 4 N W d 1 S E R o d 1 B R U D A x Z E h V Q U p D Q W p R R z R 4 V k 4 3 V 3 l 0 Y l h W Q 2 t K N 2 V Y b W h S S W t T K 0 9 L T E x 5 Q 1 h 5 e E V h R 3 F y M 1 B T S W p J M 0 h w M G l X d D E 4 d V Z L N W R 2 c V p W S G p 4 N E J B R z d m d m c y R l F w S H Z R L 2 1 i T j I r U W x w Y W 0 x Y 0 J 5 e k p n e D Z O b X p K e G 8 y Y k N n d U 8 z b n l K S z V k d T R Z N W M r W m 9 y Q n N k S F E x N 2 U z d T l a V H Y w U 1 U 1 T 2 h s d 3 V o N k 9 q W T R H M n k 0 K z Z y c n V h c W F r c D J y W n R p N U V q U j h M S 3 l x c E E r M U l x b F Z p e F l n W G t j a m t t V D U 1 c z F Q W U 9 E Z z Z J a l k w d D h I R V R G V l d Y T D E v R z B x V k x J W l B K T U h Y c V Z I R z V l d W F N d m 1 j T D l Y S j F F R k x 0 e X B V c j J M b H p K e E l U R T F H b l R o M E 1 H R E J B L 0 k 1 U X F W V G 8 z c j A 3 d W 5 m d k R p O H Z M N z N I R k I w Z G p k b X p a e U 1 4 T V J F L y 9 2 a W p W c m 5 H d F d 2 W H d z c k t D a V l t S m 5 q O S t q V n U z Y m 9 G S H g 4 Z m h J Z U h Z L z M 2 O W Z E M j l r W m 1 a c V p X U D R m M z V l T G l n a z J i T m 9 r L z k r N 2 R X e X d u N m U v d n I 3 R 3 V Y Q z Z I V E N i V H l w W T I x S n h Y b 1 Z E Q T B 0 T H l n e H B n b G k x Y k Z 1 d l d y Y 1 B t e l p 2 U m 9 F R U R Y T D k r S F h Q b n p o V 3 p y T W V O R 3 d l c F Z J c H Q y N 2 F K b W R I N X p W d y t l L 1 l z V n E 5 Z W p Y Y n Q y c U Y v L y 8 1 b z N y d z V H a l p z S 1 A 3 Y n Y z M z d 0 c 0 R Y Z F R V b k p 5 Z D R l M 3 V q Z C s v Z T h Q S H g w V G w 0 c k I 3 N F p R W T N F U k Y 5 M W l w V n F v U 3 R X N 2 Q r M E Q 1 V U t o V W l J a U x F b j N O U C t 3 V W d O c 3 l J a j Q v W G F O S 2 h G a E 1 U Q T V s T W h y c D E 2 K 3 A 5 a j l L b F M y U F l z R 0 Z Z d j M 0 O U 9 u W H F w S F B k d z R j U D Q 4 b V R K e D g w Y l p x S W l P a D k 1 W D N J e m N 6 T W h D Q U l S a i s 0 W m 1 S a 1 F C Q U V q V 1 Z a V 1 Z r Y W c 4 S F c x d F p R S 3 B W d 2 N Y R V J H M G J m d j M 4 Z k 1 U R X h H Z z J r Z F l t U G p 3 Z V F V M k 5 V W D V C Q T N k U k s z K 3 Z x d X R w S l N V b F l 1 S E N o M 3 Z j N m V m S W t U c D Q 4 c W J X O G E 5 Z X V H R H Q y c k 4 3 d F Z D b 1 Z R a 0 5 E V W E x Y U 5 U e D Y 5 Q W p o N G V G Y X Z V S H k 4 d l B 6 d z R r V E p 6 U 1 d a V 2 R u U T Z W U 1 l j Z U 9 I V n J y W j J a b V l 1 a l F v V m 9 C c D d G a n g 2 S j k r L 1 l H M 3 l z d m R R Y W d 2 a 0 d G O S t Y a z V J U U t G U 2 9 n S 1 N r S m p 4 N D l R d G 1 5 W m R H b l Q 1 L z N l c D k 5 K y 9 i a H I 3 L y t R c G N 1 W F R T Q y 9 Z Y l k y Z G 5 o N G N P S E J Y N H Z v c U p H b 1 Z C Z y s v Y n Q 4 U G Y z a D R P R E E r Y l B u N j h 4 V 0 t u K 1 h z Z z l 1 e V E z Z F d B N 2 Q 4 T F J 5 N W N 2 c 1 d E Q k F s U 3 J W Z z J O R 3 p k R 2 N I Q X d S b z B h a F E 0 Z E 9 x Q l R w M D Y 0 Z X Z X c U 9 N T l d u N 0 5 u e j R x e l d x W k 1 t Y U x 6 M n B Z N 2 V P e m 8 2 Q W h Q V D A v V X J s M G J J M G F N d 1 B u e j V 6 R m l 4 Q W h Z V 1 Z s a D B L Q k J H c i 9 2 a m g w N 1 V L O W V Q Y l J v M G N M S V R 5 b E g z a E l 0 c l Z x M V F x V k t s U U J B b z B R b G t I T 2 R M b W h 2 a E h m d j N 1 a 3 N B M U 5 R d H J h M j R p Q 0 Z V c W x F W m 1 Z b V p z e V l B W E 5 6 Y z h U R 3 h t T E x s a T F R c V Z S R 0 4 y O T B j M 0 5 E W E Z 3 Y 0 R o d z R n U F B u e j Z O R G h 3 N F l O V 3 F V R 0 d S U F N r c j Y 0 T z h R R n h j W G p Z S G J C d z h l N E 9 M R m k 2 a F Z x N V k 0 c 0 Z F V U U 3 Z 1 k 0 Q 1 l p S 2 l J R V F m Z 2 8 w M m t W Q 2 d W b X p K a W g 5 M 1 Y x d z R 3 c l Y 2 N W 9 q T n J u V n F a T U d m a j Y r d X J k a D Q y T k R i c D A 2 W U x B d 0 V C R V J V V m h 3 b 1 F K R 3 E v S H h N U m c x Y X B W K 1 B y c n I x R 2 l S S W 4 z K z B X S W l J Z y t J b l V a T U d N Z n V B Y 1 B I c X h S T 2 d 6 S X l i R E x Y V T d E e j g 4 U G F X b H B C c l B Z O U h u M D Z C S H M 3 T 3 d N Y n F 0 d W t x V n Z u V 3 Z Y c n F G M D Z k S n d k b l l X Y T R h c m 5 U d D N E a H M y Y k V E d j N y M 1 J w M D h m b m R 2 b k Z 3 Z 0 l E Z z V H W W 1 J a W h n N G R p b V B I a n N I U H p 5 L 2 Z B U G V J R V N N d 1 l z U U l B R G 4 z S k F j U E h z U 2 h R N G N 3 Z V B C Z 2 Z Q M z E x M X J y a D R h R 1 l z M m F O Z W p U c H c r N m R 1 M n F O N V B Q R 0 1 Z R 0 9 B c X F l Z l B t R 0 R W c U Z J Q 2 N U T T R G Q 3 h a Z 3 l w U X A y T D U 5 d T F a R 2 9 5 R l J V V k g 0 O W R k Z l V i c D B h U X d k T 3 R U b z d h U l N x Z F p n Q 3 h G c G V 2 U G 1 E Z W J N b V l N S E R 4 N m d W Y X R X b U R o e G 9 s Y W l q Z n B h c X E 4 R V N V c E t D Z 0 J v U E w 4 R U J 3 Z E R L c F Z p N m R L b H N M Y T J 4 d U R C Z z d G N z k y N z Q r L 3 V M c F N T N 2 R P b W l N O E N 0 V k N x e G J 0 M D Z u R H A x Q 3 B V c V Z j T D A 2 Z F B G S U x J e H l w V X J o O X E x Y S t Q N j l l d D Q 5 d X d a N n R h d H E 5 R 0 h L U 1 F r Q k l J Z 2 9 I L y 8 v Z 1 l E N 0 I 5 Q 3 B W S W h K U 1 V G c W F t c E N B c 0 w w M 2 p O M E 1 5 U z l Q U j B t S n F h Y W 0 y a m k v c H o x e W N y S z B 0 a j B L R l p z M m F 3 d E x U R T Q 4 Z V B 4 V 1 h x N z h 2 e j U 4 O E R n R W F U N D l 3 c 0 x T M 2 g 1 Z V d G c m w y N 3 d 0 Z l h W M H p 1 V W 5 2 M T Z o V n E x S 2 l S N 3 p I b k p 6 S X l F a 0 Z C U V F n S 0 N r S k 1 U Q X l r V W l s c T F x d 3 B E c U l 3 d 0 U x R V J K O H R o V U x 4 V W F j c U R S M D Z G S j A 2 Z F J K L 1 B u b n l K T F p 2 M z Y 2 M T N x R k R o e l F l S n J k d j M 0 N G J O M j R Z O V I 3 O S s v Z k h s Q 2 x U Y 0 9 y V U t Y V H M y Q k Z B V H F C K z l l c l Z z T F M w e E l B Q k F 6 N 3 d 0 e U F p S W 5 w L 2 9 h R 2 h L R k d p Q k t 5 c 3 J M Q n Y z e j R B T 1 k y S 2 p i R j Y 5 V 3 B 4 e W p P U U U v Q W V P b l F v b W p W c k p p N n p z N 0 5 E Z W 5 w N m d X Y 3 J w Y V d s N G Y 3 O S t 4 c j c w a 1 d k T G E 1 d i 9 6 L y 8 v R F B r Y 2 p s M j c 5 N n R N U T A 4 T F M w T n Y v e n l D O H F W S z R m K y 9 m d S 8 x N E 4 w Z G 5 Z M m Z I M T l Z V z l 2 R H p j M 0 4 1 a V p t V 0 h o d 2 9 X N G V Q R m l 2 d G 5 w S 3 B V S 1 l X R m g r T i 8 v L 1 Y 4 O G U v W U 1 W b F p X M k w x N 0 4 z Y n Y z c T M z d l R a d D J v U V R K M D d n a H g 5 K 2 d K d W I y M 3 N G c W R Y Q j V 2 e U N K U i t p U l l z V z Z O d T N M M 3 g 5 Z m J G b H l 4 Y U 4 4 Z 2 V H c U V 1 V E t C U U t U S j Q 4 d V V E T l J W T l N V Z 2 9 V U 0 N j c W F w S 1 R r L 0 h q a n o 4 a U l T R U J F e V p N M E h n R 3 l z M 1 M w a E w y O X Z h S W k 0 d l R t W l g 4 L 1 B s e k F F R E Z p a F h G W l U y Y U 5 F S G x 5 c F h G a 2 t r V 0 Z o W V l N b V F J Z X Z U b 2 d R Y 1 B I b 2 d 6 U F B K U 3 F W U l l 1 S E F o T G w r K 2 p D N W R 1 b U R r e U p I d j l h e W 5 u b l d r S 3 h F c U l D Q U F a b V p t a U l x S 1 F s U l V s R k g 3 Y T l P b V R Z R 3 V K N j l l d l l K S 3 B V S k l T S W p l N X M x N X F W U X F K Q 1 l t S W k 0 d U R y T m 5 6 e l p x R z M w O W 8 r U n l P Z n I x N j R k Q m d 3 Y W h W S 2 x T Z X J k U F R r N k d p W W 1 K V 0 Y 1 R l h j W k U 3 Z T d k d T N q e D R v W E d z a G 8 x Y X F C R 2 p S c m l R R V Z H U m d a U 1 V s S 2 d W Q 3 I x T n F K M m N I Q k E 0 O G F O d F p Z T G d v Q U h E e D R n T 0 R n W U l T R W h p S W 1 K Z 1 V R a V F i M T Y 5 Z E N q U n c r M G J 0 M G F k b l o y W W p t e C 9 N c V N m b z R Z N E N Z a U t p T F M w O U 0 v Y X J h e n V i b T V S c 2 F Y d m 9 k Y m E y d H J q V 2 5 j e G p 4 U X B x Y W 1 3 d G J X R m c w Y U 5 F Q 2 J O b T J 3 Y W R N b V Z L M W F G Z F d x V m N P M m J k d H c 4 K 1 p O e k p v M T Y 2 T l B F U 1 l p S W l x S U R S c z J J Q 0 V o U W Z 5 N V o 4 K 2 V L R n U y c k Z I Y m x p M W J G a 3 V X T E V I N T h 1 W F J y M T g v Q U R s W m Z h Z E 9 u V U x s e X B Y a D Z l b U p 0 T F E w S k N R a 2 9 I e j U 4 Z 1 U 2 c n R P b l Q w T 2 h V S 0 I x N j l Z R z E w d E 5 U U V d n T y t z O E 9 q b 2 F 6 N T g v M T F t U G R l d l d y V W h O V G N Y Y 3 V Y U E Y 3 L z l m Z n Z s R n J B R n J q T z N i d H l N N k 9 o c F R w a 3 l C b V p r W l d y V n F o Z X J W c T J Q Z H V u V 2 9 Y c j A 2 e X B V c n A z T z d n d 2 N Q N H V q U m 8 w a E p T W U d Y b H h l T 0 h U d U d a c z J h a V Z Q e V U x T l Q 4 Y 2 N m Z j Z C N T g r W m l 3 T 2 p v M G F P S W p J e U V o N G N I M X E 5 Z m o 0 M G J O N k p 2 M z c 3 N D d y d n Z q R H B X T m Z W O V I x S l N V b 0 c y S z Z q Z X Z Y d m o v U G 5 6 N H Z U M k J n M G E 1 T H Z O M 3 I x N z h l a l J J M 1 R 0 M n R X b z l Y T j c v Z m 8 x U 3 B Z c y t i N k h T L 1 R a V z d O b U R X S m l Z c k I 0 O F d L N H V y b 2 F Y T G Q r L 2 Z x N G N P R U N J a U l p T k d h a 0 N J S 0 F x M W V 2 d 3 N M Q 1 F x T 1 p m W l V x V l h U M k t p a G V 2 R G l h T m 0 y c T k z M k 9 I R G 1 D e T V j d m 8 y L 2 Z 2 a G c 0 Y 0 9 C N y 9 G W T V n M y 8 z N z k r S F J D T F I r V D B q b D h 0 a F l t S 0 N u V H Q z N X J z d m h V S U J o V U t o Z H h a T 2 N u S 3 k r S D J w M 2 k 4 Q T N M b H p C d 0 N 3 Y U 5 F a X J k N F V 6 N T Q 5 Z z d l M 3 Q 5 Y S t Y c n g 0 Q V l W Q 2 d R R U R C d W d k Y k 1 o d D R j S 0 Z l c l B x S H p 4 N G d P V G t a S z J B Z F Y 2 d l h y M U N 4 W W 9 W c 1 d Y T E Z n R F F h a k o 1 K 3 Z S c G p R Y W V o a 1 J F U k d p V S 9 N e k 4 x Z F Z W R E h E T D V Y T G N 1 b l V M V j Y 1 Y 3 d a V X J W N U N Z b U F p S l J J S X Z 2 d m d D M z M z M 0 h k e m M z T F N l N z d P e n N 3 R X d 3 R T F F U k o r e G h J U U V v N 1 B L U H F W V H A w N W g 3 O T Y 5 W W d t V D h l U E h J e k l 5 R W x P b l R z V 1 h Y M z Z K Z 0 l B Q T l P M 2 J G M T k 5 O V p Y U i s 3 e D c 5 e T R p S W l J T U 5 t W W h J a U l x c U J V c l Z p Q W p J d 0 1 x b F F x b F M 1 Z E d p U k l s R U J J U 2 d 1 c l Z x O F B S M F J F d F d y V F F P d 0 F j R l J X R k N 4 Y 3 U 0 T W N m Z n h T W F N T U V N w S 1 d s W W Y z N j l h a G R 1 e l p l d l h v R k F L a F Z x N W J S e D V T Y W 1 v c D k r L 2 F o W k 1 t U 2 F O V 3 F W Y j d y Q X R D W m J h Z X V r Z X J t N X F h e C 9 N N m R P e m h 6 N W d 5 N m R l d W 1 F Y V N 4 c 3 J M Q 3 B V d V h j U E x r e V h 3 R E R n Y 0 9 I T U N S S T B m U X Z I b H p N V E F 0 b F V v e G F k S W t q Q m t 6 Q n Q 3 Z T N s a T V j a V h L b E N t a n R h M V N x Y 1 Q v c 1 h m b m N W R 1 Y r e C 9 B U D g 4 N X d 5 W m d D S X E 0 Y T N h M X p E U k Z L M 0 8 1 d z V 3 R H R K a V p T N X M z c m F 6 T X R E S n Q 3 N W R M V 1 Z w Y V d t W m 1 X b m 0 3 Z G x Q S k p Y Z G x C a E M z V W h T M V F p d V h O R T J E Q k J S U V l P Y W M 1 L 2 N I T U p l Q l l k R k 1 t L 3 E 4 W D Y v N 3 V z e H p u d k 9 j W j R Z Y W 1 z O D g 1 L 3 Y w N k 5 F R G Q 5 N T V K K 3 J W c T R k V n E x Y W h m d j M 2 N 2 9 B b 1 B U M G R Y M 3 p 4 Q m Z y M T Y r Z G V q V m V 2 W G o y b 3 F v c i s v Z n N q U G o 0 Z U s x Y X N x T E V V a W p j Q k F R R m 8 z Y m 8 x d n Z u b W 0 z T S s 5 M X o 0 K 2 Z s a C t Q R G h l U G 5 s b C 9 I T 0 8 r L 2 d 3 d z g v c k h a b D V z R 0 R C e k Y v L 2 5 4 R V J V V 2 R V M m t T b 0 t U c 3 d y R m p 4 O U M z Y j k v Z k 8 y M m l 2 N l R N e k V 4 c z J i S U Z I V H Q y c k R I Y 0 J v Q m J i c m t G U 1 V s S m 1 E Z H Z I c T Y 5 O W x y M 0 Y y M 0 x s a T N E O G V Q S G N j Y 2 R k M X l R O E h I c D B x W H c 4 L 1 B E b 0 V H R G F 1 e D c 1 c 3 d a N 0 5 1 M 0 Q 1 M D d k M 2 E z R l J V V j R a M T M z c 0 h K a 3 l m U m 8 w Y 1 B y M z h I S m s 2 Y 1 d P d j V m U E R C Q j F p M m J K b D d J O G 1 L S 2 d i V l p l S D l 1 b l h y R U J J U 2 d x N W R 1 M V l x S V p X V G s r T j F y T E p 3 d U V P S E R y W D Z j c T Y 2 O T g 5 Z H U z W U J B S z Y 3 N 2 p y M y 9 s S G J 0 M j k z M S t B d T g r M j M z M 3 J k M U x I T X F G R 2 p x d D F 6 N H V 1 d n Y 4 Y X J y N z Z L V n E x Y V l m c j A 2 V l Z 1 V m x u M k d p e G V 2 Q m l m Z n Z v c H p w d z V B N k J r T m Z q Q W d R T m h 0 V n F y Z k k y Q i 8 5 M W h k Q z U z O G Z 4 V k 1 P Q W 1 J d m 9 i T 0 h i c 0 d B b 0 t D d E M 4 Z W Z O T F B S V 3 Z 5 b X F h e l p n e E E 4 Z V B I L 2 Y 0 M E J r Y 0 h J d 2 h R N F p n N H N T S m N E Z 2 N h T k 9 t V F p X M V B p d k t 6 c z d H c D U 5 K 2 l z V E V 4 Q n B 2 Z H l Z a U l q c F g z b F l a e j V z M 0 Q x Z G N j U V d l Z i 8 3 N W F q Z j V t e n Q z T G h v M W F v V D Q r S G l Q O X V I R G h 5 T X R M U T B m Z n Z n a G d v S 0 M w T H A x N j F y Z n N T U 2 x 4 R n R 2 d l l Y V H A w L 2 p x Y W V l c X J G M F N H W m 1 K Z 0 l D Q X J 4 d T d y V n g 0 M F p F U m t i a X l p d X Z k T G V k U G 4 w Y W I 3 e n h C b H E z Y m 8 x S E h u b k V v M y 8 v L 3 Y y e G N l T k d 6 S m 8 x Q 3 g w N m R F R F R w a z B y a l Z t M k V X U k N R Z 0 p h d D I 1 Z H F m e k c 1 W m R m a n F l Z m Z o c V R K a z N D N D Q 4 L 2 p t Z W V l Y W J T Q 3 N h N z d y c X I y d W U w Y T l j d U J B Y 0 h 1 e m Z h c W l n a 0 p B V D M z S E 5 Q d F d O V X A w d V h M b G k 0 Y 0 N G K y t l V 1 h X c S 9 X U H g 4 M z N I Q U R y c n Z 1 T 2 1 6 Y n R n M E x G a X p B Z m Z m Z D U 3 V 2 Z 5 K 1 h D b T I r K 0 N j T X d v S 2 9 x S m t 5 W V V P V 1 l W M T U 1 W m F Y e W J t V m w 0 O G 9 I W D B U M F A y V j F t S T h m U D Q 1 e D Q 4 W j U 3 U k 1 T R W 9 K b m 5 u a 0 d R T W t L N 3 Z q N G V L e G J 0 d z R Q U G Z R U W 9 x T 2 p r W l d W a F o w N 2 Q 2 S k Z p e F l Y c E 1 U a W 1 U T m 5 j T 0 x F Q 1 F R R 0 J s W W J R a i 8 r K 0 9 P b 1 g 3 O C t D Z 3 N M O G R 4 e n o 2 R l p z M l p v M j d Z d E N n c 0 x r W k d S Z 2 V 6 c 2 J E U n Y z d H p q a T l i e m R m V G 9 V V V J G U l Z X N X o 4 R 1 R U e j Z K a G c w Y n V o K 0 h o W V Z o d z R Z T i t Q Y m J i e k Y 0 O E 9 C e j J o O W g 3 Z H E x c U Z 1 M 0 x 0 c T F h L 2 U 3 N T U y V 2 x v W V d M V m 9 n T W p M U 0 h Y Q l B t V E x G Z l R 3 d 0 1 C Q V p H U m s 0 Z H V 3 W W h n N G R X d V U 0 c X F w N k R h M m x s R m k 2 Z E t u N 2 I v c k J n d 2 Z 4 N E l N U D R 2 Y m J i M G Z 2 M 3 I y c j N B T 2 p R W U 1 H a U l x S 1 F r e E 1 E S 3 h X S z Z L a W 9 t c j F m U G J 2 M 3 c r Z 1 p D U F J 2 e H N H M 0 V S R W Z 3 T 0 p p W W t B N E x X Z T E v b H l 1 V n d l b T J 1 V X J 5 T m F Y c 1 h i d m J 4 d F l w U 1 N r Z 0 t n N U l Q e m M 4 O D l C M T N Y Q V F C N z k r N 0 Z 3 b 1 V M c 1 h u e l p q U n M y Q k J 0 M n J U Q n h v M G J N W G p 3 W U 5 4 O T k 5 M j Q r Z W F i d m E 2 Q X l N e k 1 C Q U E 4 O U 5 C R D h Q Z j N 4 N U 5 Q U G x t c j I 5 Z U l p S W h x S W 9 T b z h s Y m 1 3 c 0 p D L 1 B 6 e n o r a m R 1 M 2 V s W T J W Z j V p c U t n a D k r K 0 F I Y n R t M 0 R 1 S E h q W U x G W V B N W U x E Z z d H S z Y r O E F q O C 9 Q e n o y M k d O N D R v a 2 5 h a l V 2 S 1 N W b X p w e U p M V n U y b 0 d 2 W H J q W C s z U 3 N v S 0 1 B M z M z e m p 0 U z d w a 1 N O S G N P R E F B Z H h 4 e H g z d X R 1 U E h q M l B D a E F u S X p j M 0 Z w R W 1 U N E h L N W t K T 1 R n N 3 k 4 U E 9 U b D V T R S 9 Q e C 9 0 M j d m S D N y M T d N V 1 h L R k V 5 Y k 5 z M G p z R G g 4 K 0 R E Z W Z 2 d H R a R 1 J r b 0 c z Y n R u a j k 5 Z G Z k S 3 h 2 T H M 5 b H N j T G x j Z V B 2 d H Q v R i 8 v L 2 Q v N k 5 H a k J 4 N T Q 0 S U V x d j Z T L y t 1 c X J F U m t a Q 1 N r b G t w S 1 N r S k N R N E s 2 c F d u Y X J k M V J V V k x X M y t w K 0 w y T m h Z T E Z 5 N E V H d l h y c 1 d E R H o 1 N F F j Y X N 5 b U 9 Q U F l h Z E 8 z Z m k 4 O D g v a D g x b T g v c U Z T b X B x c W p 1 Q U 8 z Y n N H S T R k T z F i b G V O N 0 N s O V d y V n l N a U l x S l d L M U 9 K L 2 8 3 S 1 Z 0 Q m 1 a b W E 2 U D J O V V Z Q R k x 5 T k d q U j Z O R m l 4 W l l 0 V 2 9 W S E E 0 S H d z T E M w T G R 2 W D l 4 L y 8 v M W U z L 2 Z P Z D A 2 R m h Z W F l z b V Z M b G Y z S 0 F 0 b m c 0 R 0 R F e G N W a D E 2 N W R T R T V P a H F x c W F O e T R N W H I z N 2 8 w Q k F 3 Y j g 3 d F c r c D A 2 Z H d w N D l l M 0 R q a l R k V 0 9 1 Y m 4 1 N G V J a U F o M D d O a l J v d 3 p L d 1 l N S E 1 X M 2 F O R V J H U m 5 w c 2 J G b G U y Z W Z M O H Z Y Q k 4 y M 2 F o S U 1 I R D J M Q W d B R z E z a 3 N o T n p m W D Z 4 Z T V X V m x a e U 1 q S X F G U 0 t h O U d p U m U 3 W H h E U k 5 q Q m 8 x Q 3 B H U m t U W H V h M U Z 4 N 2 h z M 2 J z V G 5 u M y t P U T R j T 2 9 W T 2 5 U b m p w c F p l U W x a V 0 Z o U X N Y N H B O U F B z R m 5 u M z J H K 1 B o N D l P d l h y O U l Y c H I x N j l h c D B C M V Y 1 W l Y 5 c W x 2 Z l Z W M S 9 C Y n J l a m V m U G 1 E T G l K a U 9 p d j U r V E p r M W k r Z k R u Y X R H b m p z U X J y O T V v O W V 6 W m 1 6 N T V k W X o 5 d k g 3 Q X I z b k x j d m 4 x N 2 Z Q L z k 5 M 2 p 4 e F J k U l h G e U 1 S W X N X d 1 c 2 M z Q 5 Q 2 h R d 2 d K Q 2 N I O T k 5 K 1 B B U U 1 H S U N B Z 0 F O O T g 4 d z F t e k p p Q m 1 U T m 5 Z c z Z j T 2 V q U W 9 R T z Z k T 2 1 D K 1 B o N G h J U 0 V v T G k 0 R 0 J z M m J B Q l E 4 a D h H d z R Z T j Q 4 W k p S R V I w d 1 R S c T F B Z 0 Z C U V d Z T T J l T 1 I r a n F j c m 1 3 Y W R N b W 1 L Y U o 2 T 2 h v S E R 4 N E V G O S 8 v V F V L Q 2 d x U W 4 1 K 1 B s S l F V Q k F j S E l 5 U W t C R z N h d E 1 H Y 0 9 Y T n c 2 d F F w S k N Z b X V q Z n Z L d H Z z O F l v c n J z Q n p 6 e j J I Q m c w Y V F O T z B H d W Q w O X V 4 W n Z Q W F d X O W l 3 W V F N d X Y v e H l 2 U F R T U 3 g 3 S D E 2 M W J o O V R V V k 5 T d l h 4 L 0 J 3 Y 0 Z R R k F W Y n Q y N U Z Y b D Z l M T l Y T V N V b E p B T 0 J S N G 1 U S m t p V T R j T 0 F B V k Z Y R n d 3 O C 8 3 U F d M N 2 N E Q V F O U 3 J W d z h a R 1 J s W X Z I Z 3 h C Z z R j a U 1 6 T V R I e i s r Z W R Z c z J Z T k R N T k F m S H c 4 b m 5 q a W l X c F h s O G Z G e G F G c D A 2 Y V l Q S G 1 5 Z S t P e G p o M D d Z d X p Z c 2 U 1 N j R j W E Z 4 V G g 2 O U N n N m R 1 e U l Y Y n Q y W W Z i c z J j a k t 5 a 0 p j W E J 5 R 0 R C b U M 5 U F I w Y k 4 y N k Z W T 2 1 U R U Z 4 Y 1 R I Y X R t M E x 3 e k R R c F V z W F h I W F Z W Z W U w V 3 J D O E Z p M W F v R 2 Z Q b m x p K 2 Z E b n V 1 d X V 1 Y X N P c X N u S n J W W W 1 K a W F u M k R y T W 1 U W n B n e l p v M U h t M m p S b z N 5 V 0 c x c H M 5 b G d z O W x x T 1 h 0 U E d S a 1 o y T D E 3 O T N s d l R r Z j B k N k J w V 3 E z Z W g 4 d F R G Q V V E Q n c 3 M H V v Z k J o V k M v Z m 4 z M 0 F x Y m F D Q W d J Y 0 s 4 d y 9 6 M 2 1 6 N S t Q c k t 3 c 0 J B Y 0 h J e k F 3 R U J h T E J m b j U r V W h O V F V W a F l h S F h 6 M z N 0 M n J W e m I 4 S m M 1 c 2 N m Z j h T T E w 3 N k l v c U l p V E p v M H l m M C s r d H R 2 d j J I S m t p V U l D Z 3 F D c X F w S V M w c 0 R B S G R K a n B 5 Y 0 h M e j M z b n N J Q 2 d x c T l t N m V 1 W F B u Q W l q W i s r b n c 0 Y 0 0 0 Z E 9 n U W J y M z E x a 3 I 5 V W x O V E F a U n M 5 Q W 1 V T E F a Y n Z u e T V S K 0 E v Y T l Z c z d O M j d G K 1 B H a l l P Z m 5 4 O V d y R m l C d 0 1 C Q T k w c n A 4 c 0 Y 1 V G s 0 T z l 1 e l p n K z N i d D J Q T G x p M 0 l 5 O H R E W k d R a 2 5 u M z J X V 2 l h Q m t W U m N O b G x s K 0 d s b D E 3 Q z B L R k R r W k N R Z 0 5 X c l Y y U D U 4 d V h v M X E w Y i t 2 Z n Y 3 M U g 2 c X p v U F B 2 Z 2 d z c k 9 6 V W F k T 0 h h a X F p d H p j W E R p Z F R 2 a j U r V 0 h r e U p H M U d 1 T 3 Z o Z 0 U z R W R G Z j N L S k Z p M U J R V U l C a H c 0 W m Q w S E g 3 O X U z c j h j R j M w N l p O V 0 x a c 1 d h V i t i N z M x b H N l S H l N V 0 x G N 3 R Y R 3 B Y c D J i T W 5 1 b m Z 2 a n R P b l Q y U D Q 4 T 0 U 0 Z m Z v M F d y U m 9 n U k V q U m l B d U x z N j l 1 e m N B W E h Q T k 5 a Z z F h e G E y Y n Q y S 2 R l d l d Z Z H U y Y l h B N m 5 l N V Z a d j c r L 2 h n N W N p U W l J a U t x d l R X Y 2 l J a m 9 m T n g w M D A x S V Q w L 0 h s M T k r a W F L a U l u Z T d F Q U l O R 2 p U Q V U w O D l o V 2 J O b W l F d E x R M G Z m L 3 l 4 K z N o N G V E a U d E U n Z t W G 9 u V 3 N t V k x m U G J a W j V n M 2 J 4 N H N G Z 3 U 2 Z H U z c U x o T l J Y R n d N S V F S Z W V P R 0 Z H c 3 V N Q U N V Y l B H N 1 l z Q U V k T z N i R S t Q S G p L N F d 1 b 2 F H a F N F O V B o O V B w Z E x j R k J 3 Z W p m L y 8 r W G x m T 2 J k b X l C W F h y M W t Y N z l 1 M 2 R i Y m Z m Z m p 0 e W M z T V J I a D Z P Z X Z Y c X V m O F h G a G J t L 3 A r L 3 Z 6 K 2 N U a W N l Z n Z o a H p K O C 9 I e m Z m Z k R P K y 8 v N T d y R n k 1 R X B H U m t S Z z V j a V M 2 Z G V 0 V 3 E 5 Z T V Y Y n Q y b U R 0 M 0 x w W X N X W U l s U z V h Z 1 o 4 K 2 U 3 b k I 3 e V p J b G 1 E V n J s c n R 2 O C t i T j B h d F h M O F R I e D Z O V n E x W U F n U G o 0 Z U 1 U S H g 4 U H B k Q 0 k 5 U F I y c H F h b j Q 4 c 3 N 2 T V g v K 2 Z B d 2 Z Q c n p L R l l P M T h k Q k R E M k g 0 O E 9 I N C t P T 1 B x N j I 1 K 2 1 k b U d B W m 1 6 W n F G R m k x Y W V B M S t p S W d x e X N 2 T H c 5 c T F h e j N 1 T 2 x K V k Z j M m F O Y 1 B M T D c 5 Y z Y z R D J s M T k r U V Z G U k V j Y V B I K y t 4 e D B S U V V C Q y s r T 0 l M O X g y L 0 Z v c 0 Z 1 c T Y 3 K y t 6 W X N R T W 5 U N T d F N k 5 H a n F 5 M 2 Q 5 Z T I z M y t L N z c 3 N E R V T E t D d k h Q b n p s N z N Z a W 9 v S 0 V C d 2 N M R D d i N T J p S 0 I 3 a D l z R 0 R C N 0 Z 5 N V V x U H o 3 M H J W c X p B b 1 V P S E l J U k F w M D Z k M 0 h X N X A w N m R p b l h y M X J u S E t W d U E x Y T F i T j Y 5 Z k l F W k Z S Z U h 4 e H g v S H Z m Z m V p N F V M R j J M V n F s W F l z b V V M W G 5 6 e H h W c V Y x d X p W c X h l K y 9 m W m J 1 R n d 1 O X o 0 Z 2 w x O S t P Z n I w N m V Q M X p p d 2 l J c U l M Y X Q r K 2 Z h R n B P M 2 J J d E o w N 1 I 1 L 1 A r Z k k 4 b k Q 1 O V d x N W F 0 Z X A 4 V H I w a z l 1 N 2 R L L 2 Z 2 M z E v c i 9 0 b l o y Z k x V c V Z O L z R J e k 9 6 W V g r W j R h S W l D c V R V Z 2 F r N 2 R n a D A 5 T F N E d F R j M i t 2 N U Y 0 V n B t d E l 3 R E d r W X h o O T Z u Z U x p W X J s e T V j b 2 F y K 0 5 5 d V d S K 2 Z y N 0 1 5 O H V y d H Q v W n M y Z m x 2 b j M 3 e m 5 z K 2 U v Z n V s V W V P S E h F L 1 R r d E x r O F h G e G V j O W 5 z d m w 4 b m h j V U Z B Z 1 Y 2 N W N L W G Z 2 M 2 k x U G 5 6 N T l U d U 9 r c G F X Z D B 6 b F Z T V W x K a 2 J x d X k 4 M m J O L y 9 1 c 1 M 2 R k 9 Y U G 1 5 T j Y 5 Z T h 2 R G h 3 O W Y 5 R 3 R m N l B j R C t u d F l J V 1 d k d E I w N 1 p O c U 9 I Z n Z Q N S 9 5 T C 9 n L z Z Y N X p U N l p U R n h j W G 4 v Z m V 0 d X Z k a G w 4 d F Y 1 Z G d a R 1 J t M U d 0 O H d q R n J O c j Z h L 0 J 6 L y s r R 0 9 s T W N y K 3 R w Z D M r U E J o K 2 M 0 N z c 4 a U 5 H e m Z L L 1 B 6 O F d z M n h 2 T 3 p z Y l B u W l o 1 O V Y r b n Q z c V Z 6 b 2 Y z O H Z C b E Z 6 R n l J a X V s R D I 3 Z H N Y b W w 5 U W N C c E N q T 2 5 T d W Z Q Y j U z c S t y L z Z 4 K 1 R z U j V Z d k V F U k h S S D B K S 0 d i Q m o 1 O D V D U 0 h t d 1 M 1 Y 3 V y Y y 9 q Z l A 0 O X B k L 3 R 4 S W t U N 3 Z x e X Z 1 Y j Q 4 Z U 1 J Q 0 F o Q W V I a j R S Y j g y L z F 1 S n p z Y 0 t L Z X M w M n J t e k F N Q 0 J M d E h S V j V 6 c i t Y e m Z K N m 8 5 W D N 5 Z l p v a 1 N J a U l p S W l J a W 9 u T V V G U l Y x c W F k d z N p c n V o M E p F U k 9 U T H p t O W 5 E U 0 l p S W l J a U l p S W l J a U t p U z R 3 Q k 5 4 R V J F U k V S R V J F U k V S S D V K Q W J j U k V S R V J F U k V S R V J F U k 9 T V F d J T 2 J p T 2 d p T W d 5 a l p I T V Q w N H p m d m 1 O S D N V c z h I Z m 9 E Y k 4 r e F k z e T F I W V R Z M U x W e l o v d E Z t Z z R S M F Y r V l d m c i 9 n Z H Z U M D Y y W G R D W k V k R T V x O C s r c 0 t t V i s 1 O D Z k M H k 3 R 2 Z N Z z N x S U J S K 2 1 N U T M v Z U p x Q 0 l H M 0 V S R W w 0 S V F j U U t J d T l U V G 9 B d F B B T 0 9 x N 1 d D Y W J 3 Q m d 3 R T F F Z E d F M E Z x Y V p m S 2 t u U V V T M V Y 1 d C 9 a M D B w d n d I U T R T S k 1 o M 3 d Q M y 9 l S n F C S U c z R V J F R j l I V l Y x K 2 R E M E N j N y 9 s U 1 N u a 0 J w M E 4 v Z 0 M 3 U j B l Z j k r e V V p b 2 5 P M l V 5 c k t t U E 0 0 a i t F S T B T V W l G U 1 d t c G o 2 c W x Q a 1 h Z e T d r a z N a S V J Y b j Z Q T T d q K 3 o 3 U l h 4 Z 0 R i a U l p S H l L R V l I a E t S R V J V U 2 d p U j A 2 V l R w N V R 6 T 2 Z X Q 1 Q 0 Y U l p U D V 3 Z k 4 4 b k l t K z R 5 U 1 F 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2 t 4 a H d F e E V S R V J F U k V S R V J F W k Z Q W X N C T l J F U k V S R V J F U k V S R V J E N k p B V G N S R V J F U k V S R V J F U k V S K 1 N R R z N F U k V S R V J F U k V S R V J F V G t r e G h 3 R X h F U k V S R V J F U k V S R V p G U F l z Q k 5 S R V J F U k V S R V J F U k V S R D Z K Q V R j U k V S R V J F U k V S R V J F U i t T U U c z R V J F U k V S R V J F U k V S R V R r a 3 h o d 0 V 4 R V J F U k V S R V J F U k V a R l B Z c 0 J O U k V S R V J F U k V S R V J F U k Q 2 S k F U Y 1 J F U k V S R V J F U k V S R V I r U 1 F H M 0 V S R V J F U k V S R V J F U k V U a 1 Y v U U x O Z 0 F B S U F C S l J F R l V r e G h 3 R X h F U k V S R V J F U k V S R V p G U F l z Q k 5 S R V J F U k V S R V J F U k V S R D Z K Q V R j U k V S R V J F U k V S R V J F U i t T U U c z R V J F U k V S R V J F U k V S R V R r a 3 l 5 W G V n S k V S R V J F U k V R W G s 1 U l N Y d W 8 1 a 0 8 4 U 1 F v a E x Q U W N p S W l M N k g 2 N 2 d K a U l p S W l J a U l p S W l J a U t m e E l D Y m l J a U l p S W l J a U l p S W l I d 1 N B M j R p S W l J a U l p S W l J a U l p O G t r T X V J b U l p S W l J a U l p S W l J a k l K e k h n S m l J a U l p S W l J a U l p S W l L Z n h J Q 2 J p S W l J a U l p S W l J a U l p S H d T Q T I 0 a U l p S W l J a U l p S W l J a T h r a 0 1 1 S W 1 J a U l p S W l D N H d s O H V G Z 2 9 L Q z h 6 c F h T b 2 1 q U j Q 5 Z T R C b V Z P S E x r Q 0 h K e m M y d l Z O e j A 5 S F p N b l Q v W j Y 3 T U 1 Q U D B S e W N y S k g y L 1 R w M D V H V 2 x s Y m p 1 T C 8 r K 2 1 1 M X g 1 M U 9 K O D Z l U F Z 1 c k 9 Y c G p t d V o 1 b j B 0 R V Z K T z R 1 T G h X Z i t E d z U 1 e l R k Z S 9 l U F R R N k 9 0 c n Z R a z V D M S 9 Y Y n I 3 L y s r c n B W S E x z b U 5 q Y T I 4 Z m 1 N c T J s Y V E 1 d k 4 x d V Q z e m E 0 e X E 5 V W F Z c l Z h b 3 d D S U N 6 U W s 4 M U l m d z E 4 W U V S R V J F U k Z S T F V n c G N l a l F J Z m Z q N T U 5 L 0 h o T W 5 U b l E v M 3 I 1 O U 9 3 e k R B Q U R z M n J V T G Z m d j J S V V p H U n J W a j J 1 M T J m U G J a W n g 1 d D g r Y k 5 3 N G d S S T V D W m 1 W b X A v L 3 I x N n p G a H d n V G s 1 K 2 V m M T N N W U 5 X b 1 V W c T F h V m F 1 K 3 g 0 O G Z 4 K 2 J O b T c w Z T I 3 R m p C M z c 2 N l N l U H R z M m J O O W N Z e k s 5 W n N 3 W V B Q U E F B b G k 1 Z E N p b G x w Z V B a M m R r W U 0 y W U 1 u b n Z 1 T 1 R p Z H p s c k 5 z N 3 g z M z M w W H p 6 N z c 3 R G 1 m U j B S V U c 1 c W 0 5 V F Z O O D Z D d T Y v Z G U 2 T E Y x W G U r a 2 F k c E J U Z F A w Y 3 p r d k 1 E R H c z Y k N 3 c 1 B R T E 9 J O D d B U 3 d M R F E w Z F d r V 1 h q Y V p w a n E 3 W X F H b G F 0 M W 9 N L z d x a U t C b F d x e l h r W E 9 Z V U V 4 U F R S O U 8 w d V Z X Z F o 3 R l l u c l p Z T E 1 l d F Z t d k V 1 W X p y a m F a c E 0 z V m R k L 3 p l Y 2 V q a X N s e n F D U k F S R V J F U k V m b U M x Y X R Y W S t i T W 1 a Z y t m V H J h d E d r R D B 6 V G R n Z m J H a l J 2 e H l p d X Y 0 S V V Y W G 9 E T l p z T V B Q L 3 l B d 0 1 C Q X R H b l R w d G 9 4 T X p N e k 1 X L 2 V Q R F J x M U F n M m 1 3 M E F j T W N k Z D J E b H l w V j Q 4 O D A z T V d Y S 0 Z B a F J z a U J 0 N z k 2 O W 1 E N T l P c 0 x E d z F G V V Z J U 1 F r S k x Q K 1 l j T 0 h j S X Z 2 L 3 h T Y W V 6 c n J y c 0 8 z M z c 3 T G M 2 Y 0 9 l T n V j N 2 x j T 0 h M a 2 l F Z H d y Y W 9 x Y n J q a G h o c W Y v M G N m Z m V R T z N U T X p N N 0 Z s e X h h Y 0 9 I S E N m Y n l n b 0 F D S m l Z b l l 1 M 2 N 2 Q U 9 D S 0 s 2 N 0 F 3 S U V E U G N h S W o 0 L 0 h z V 1 B I O F A 3 N z c r U E h I M y 8 w Q 0 t O M z c 5 N k 5 p U k 1 u U W d p Q n A 1 O S t H b j U r b F J j a 2 5 q M T d G a i 8 v L 0 h P V m M v V D M 5 O G Z 1 M 2 J 1 e F p N a 1 N 0 R y 9 m d n N w K 1 Y x e H h C U l N G N j c y S X F Q Y m k 0 d U l p V G R P Y 0 N l Q 1 V h W n B P V G R Q N j F u U 0 9 3 K 0 Z Z R H N C O V c 0 b W 1 h V z B V U m Z H N k 1 0 b 3 d E S D l G V V V J Q n Z C c 2 J H e n U 0 c W p H T G l v c C t U V T F O L 1 J r Q W R G M i 9 T a 2 8 1 U 0 F n e D M x c 3 c 3 b k E 0 N 0 x x d V B 3 Q 2 d Z U l h E c G R q d D l x O H F Q T W N a V X N w b E R v Z G p X b H h j W E x C c G 1 y Z m E 3 Z l p G V m M x S D E z V 3 J s U E o x S V V R M 2 0 4 M 1 d M e W t w Y W F t M 2 Z q M T c 5 b X d r a F B p W G x Q S 2 R s S l N V Y y 9 x V 1 Z s W F Z 6 Z 0 N H Q W 5 n Z X d Q b D l 3 M X Z L Y X J X R y t Q b j V Y V m 5 W Y 2 R N M E N 3 R l l k V j B m S l l U W V Z G V y 9 z T E N 3 O U l T R U J P U D N 6 S V V 1 S E F i Y 1 J F U k V S R V J F d F h E V F R U Z G g 3 Z H E x R 0 Q 5 K 1 B P Y k 9 u Z X R 1 U D N i c 0 d L W k 9 u W X I 0 K 0 h o M 1 N M M T c 5 M j U w N k 5 B Q k Z r d j F I N 2 5 1 d W V j Z V p H U m t Z T 3 J V c V d q Y X R D b m F 0 R 2 1 E c 0 x B d 1 B Q T E l J N W c 2 Z F N v U 0 V 4 T V J G e G V I a 3 l k U F l 2 e j Q 4 U W d L Q 3 N M a 3 l a T V J F Z k c v U l d w c j F x e k I w c V d W O D R R d n Z 2 Z 0 N D U W t K T 0 g 3 O H V M d X R x S 2 d J Y V d s c C t P R 0 h I d 0 F B K 2 Z u N U t D d 3 N 4 S W 9 W S z J w O C 9 v V 0 Z o U 2 d z T E F S U V V n Y k U 2 W F M 2 S D V j c D M x W m N Y S X p D d 2 t K c z N i c l Z v M C 9 y M X E x e D Q 0 M D N J a n c 4 M 0 t Q T X l l S E R o M k V Z Q m 9 Z T U d Z S 0 N n Z 0 t Q W S t I a D R l a l l z U 0 1 P S E R p Q X A 1 N T Z D a 0 Z C U V Z V R z F N S E J 3 Z m o w M D A r O U h u T z V Y Q 2 d x S 3 N M U 3 B V d m R Y e E F R R W R Y R W F y V m F U T k 5 j Q k t B e G d H S k Z V V D Z w N F p S Z 0 F M a j U 1 c H N E M T Z 4 W l U x V F d L S V I 0 M 3 p U T l h r S 0 l N e F Z Q S 1 B l Z T F s a E t h Y T l p M 0 Z B L 1 A 3 O F p B R V p a c m R Z U U t l V 0 M w d l k 3 Q W Z 3 T G d L W E M y Q 0 Z T e W l l R k V K R U F m c W d 3 V m s 4 Q U x 3 S D R D Z 0 F H R G h 5 b 1 p t Z G 4 v M X N J Y 1 Z v S W N U O E F t S 1 o 1 S j R D U G R W M T M y Z T M y S m V Y T 3 R X a W F k c G N R N G l r Q T F 3 c 2 g 5 c H F t K 1 h C Q V F N Q n F B S W l Q a n c 5 M 3 V W e T I 4 a G N U U X Z R Q j R D K 2 x Q S 0 p w M m 9 B c W 5 w K 2 J h W n J I a z V P V H Z k O U d k Q T V p W T J N Y m 0 2 W j V t O F B o b U E w Q U Z v d m x X a W 5 s U m l s b G 5 o Q 2 l V a z J y M G k r V l R 3 R V k 3 K z F P S X d C K 0 F P c G t a V 1 h W Q T F D N 2 1 s L z B o M l B B V F V S R V J F U k V W Q X V x c X V M R k Y x L 0 V 2 b j M 3 V U t k T 0 h Y Z D d j S E F 3 Y n J y c E p q e j A w R U 1 B U 2 x Z e T c 5 N j l H K z N i d D Y 5 V W Z n U U E r d l R w Z z l E U V V B Q W x I N l R I a k J t R G h J U U V 0 R 2 p S d 3 Q w b k x p N E 9 3 Y 0 h C d V B I R 0 d 3 R U F J U 0 V o d U 9 h Y W E 5 Q y 9 m M z g w Y m R y V V k 3 e k h I b n N N a n o z M k d J Q 1 N z S D N F a U J I b z N M a 3 p M c n Z z T X J 6 K y t 1 c 2 V m Z n Y x N j R k K y 9 m c G g w S 0 J C Q U l C b H k 1 Y m h v N D g r O H V o V F h G d 0 1 B T z d W N l d X U G h 3 O G Y 3 Z z V n a G c w Y m h o d H V 1 Q U V Q U F B D Q S s 3 e U J B d 2 Z p b G x 0 d V F k K y s v M X Z V b U p t W m l i Z m Z m d H Z y N j d s e j U w N E F K Y 0 c 1 c X F y d U Z k d m x 2 e n d v M D d G a l I z V H M y T k g 5 K 0 w z M z N r U H o 1 c z N k a j Z k T 2 5 Z b y t m Z n A 0 c k p q Z n N t V U w 5 d T N i a H d j Z m Z O R G R s c H l j W E 9 r M U l T S 3 F n Y U t x N m 5 3 Q V B h U 1 V Q d 2 d o Q W 9 V U W V t S m k 0 b z h W T z h i R n h R V W J o d k d S R U 9 J d U t l V 2 I 1 Y 1 B 0 Y 3 B i W T d m Y T d 5 e D d Z Y k x h Y m h S R C 9 k R G d j e j V m d n B P d j Z w d 0 N t M m U x M m Q v a 1 J U Z F A y Q W U 0 d 2 V w M F F v c G t R N H V y R X h N U W Z O V T M 3 U 0 F q U n d X N j N k N j E 0 U V N u b G N v Z k Q 4 V 2 l G O G Q w c m 9 h M V d x e V U 3 T z N z M m d I O G F o d E V 0 T 1 R u N U Z B R F k 3 Z l p Q Z E Y y L 1 c w c j V r Y T d y Y V h h N y 9 V a n B L V T h J S V o 2 V V V x W U N 1 T T N o Y 0 t 5 S 2 k 0 d H J l Z m J z V 1 Q 4 Q V J Z W m h 0 Q k Z D S k h o O U 1 S V m x o c m Y y a W x S V l h R V 2 d k M j M 2 V m t Y W D l j d E 0 w M X d q a E d o d n M 5 b j J K a V V s c F p Z Z E 1 3 e m p 1 c F N V b E g x b G p 6 V k 4 r M G h S b E Z t S m l Z b n V 6 U 1 J p W W 1 M N k t J c H l 2 Y 1 B o Z U t s Y 3 Y 3 d U Z F S i 8 v b m 5 u U m h j Z U F t N G l J a U l p S X F B W T V P V G w 0 O D g w M z N Z L 1 h y M S t Q L 2 Z 2 M 1 E x V l Z 2 U E h H R 3 d D Q X N X U E g 0 c j c 3 N 3 N Q Q m d 3 Z G h t a W J 5 O H Z L U W 1 s c n l X V G 8 3 T 3 h 1 b l R w M U N x M W F 0 R U J z Y m k 5 V F V W S H p 3 d 1 F j Z T E 2 a k 5 L d X F 2 d i 8 3 Y S 9 Y T m d Z Q 0 F T R X Y 2 W E h 4 U V V G R 0 R z M k x G b z J M Q W h u b j M y V 1 N 4 Z n Z y e l N o c E p G U l V W S V Q w O T N o O W Y 3 O X U y R D A r b k V w N T k r Q 2 9 2 R m d n R U R C d U R X V z I v M U 9 L Z n M 4 W W d S S T Z E c k 9 n e k R 3 Q j E z M 0 l F R 0 R S c m c x S 2 x U N 2 4 3 L y t 0 Z S 8 w T H A x Y T V 3 N m R R b 0 J B U U V J R E F 4 R V p H U m t q Y z h y T m p Z V 2 Z m c j B j W W Y w M W Z I M z k w Z G t a Q 1 E r L 1 B C R D d O N j k y O T F l V 0 Z p S X B L U W t x S 3 J x Y m 5 P N V h E Q U 1 3 M k 4 x Z T N S M E 5 C b z F h c 1 R 5 S k V S V U s r M 2 F 0 Z k 5 2 M 0 x q e F B D b m x u U 2 d w a 2 J F Y 3 d D Y l R O R k 4 x W G I r a m Z I a 1 B U Z E 0 2 b U t Z N V h 3 a H h q W l R 5 R l l m R E 1 h N 2 l l R k x L R T B J S X Y v T G h N a 3 B X Q k Z 0 M F h S O V p v W H V 3 b E h L Z 3 J 1 d E c 2 Y m 0 v Q 2 l I M m 0 2 Y V p s W k N R W U 9 p N n Z r V k t P Y 2 5 s Y 3 V X V m J y R F l I T U N w M H A 4 Q k F F N m 5 z M W E 3 S F Z z c 2 x x Y 0 J Q Q 2 l s L 0 V G V j F a Y z B U Y X N I S U Z 3 S V V W O U s y V U F J R V F U Z 1 F 3 Q T N s W j Z T S n F V Y z R Y Q T R 0 c G V O W V p y b V V J d k Y 4 a m l B c 0 p 5 Y 2 5 C M m h v Y U d O e W 8 2 c H F 2 c C 9 R b 2 l I c F p S Z E R j U E l C Q U J G V V o 1 V k Z L V 0 Z 5 K 1 V h V W N X M E N x d G 9 y N V h T V m V U c k F W d 0 R Z R 2 h a d U M y R U t E U k 4 4 N 0 N x c W x O M F h Z O H B k M H F 3 Y V p y M 2 x y M 2 V w Y 3 A r T j A r V 0 5 V Z 3 A x M H N w R H p p Z F R w W W 4 r U k 5 o d 0 U x R V J F U k V S R l F E a T h X Q z F x M W J 1 e C 9 2 M 2 J z W G V Y b D V h T n E w c V V k N 2 5 U c D F z S F R w V W p S d j N o e X p a O D k y d D A r Z l B o M 2 J 0 b T F 6 d D V X V j h o Z 3 l a S W p I Y X Z E Y T J y S m x D N z c v L 2 5 2 M 1 k 5 T T B N V 2 5 T S k 9 U b T V t T G 1 6 S m t J R E F 6 R X N X U E h L b T F V Y V p v b W N u T n o z W n R s W m 1 k b n V 6 Z l B E Q W d J Z 0 1 W a X d m a n g 0 d 0 V B S D M v O E 1 Z N G Z Q N D Z Y W G l w W n V O Y T Z k V 3 V N R 2 p V S 2 h 3 O G Z y b k Y r Q X d Z T X d M Q m h 3 O X l Q T j J 6 W U F O T 3 N k Q 2 U 0 M j l H a l J 6 M U t r c F J Y d j M 1 O V h I U E 5 O U U N B T m 0 z Y T R M U F B Q a 0 4 r Z m o 3 T 2 5 q M 3 I 3 d l B R U X c v a D B V Y 2 Z S W m N 1 W G R 4 d H k 1 Y 3 Z 4 O W R m Z j Q z W F h u d k 4 z U l l h R 2 9 y Q X d N Q W E 1 M D l F Q k F D T k d 6 Z G V C S 0 M z b F B J U m g 4 U H h D U U J Z c m R a W V Z W V V h B d G l z N i 9 w S E F L Y V Z s Z 0 Y 1 Q 0 V D M m F a c D l r c E t T d k g 2 e j U z Q T Q v Z 1 Z B c 1 Z x d G p j d m F M Q m J M V U N u b G 5 Z W m h 4 S m Z 2 Y T d G W T l n T j Q x T 1 Z 5 T 1 F E Q U 1 B e G o 0 O G F O e D h 0 M W V W b 0 k 4 W F R G V W x n V 2 k 4 W G R S M V h W b W J W N W 5 v W m h y R k F V N V N F a F J D W U F W U W l 4 W D B x W k J T Q k x D S E Z T U 2 5 t d E V P S 1 p j b l h I V T h 1 S D J 3 Q W d w W X d T U X B 3 Q 0 l I Z n M y T 0 V F Y 0 F J b 3 F l d H R H T V l R S 2 V V b k R v Z G p U M W w v V G R N Y V N 5 b m J w c V N r b k 1 B R l p y U F p X c m h j c m x V Q T J n S V l i T G Z i N T V j Z E s x M m g z Z E p x d F l Z Q m N O Z X F z b G d z M 3 d F W T d Y S z U x c F c x c W F y N k d J Q m J E Y 0 5 3 Z i 9 Q c j c r K 2 Z z M z c 5 K 2 x w O W N V Q V h E d 0 5 1 S W l J a U l p S 2 l H b 1 N H a H J w T G t L e F p z d 1 p M b G l 4 Q m 5 U c D F v Q 2 d L Z n Z y c E o 0 d 2 V Q U n J o N G V G W X Y z N D l q a H c 1 Z 3 V E Z 1 l J L 3 p m L 3 Z 0 T n p S c 1 d I b V B y M X R 1 d V F Y a D R l S G 5 Q S i t z c k N 5 U G d Q d V R U e j d C O X U z Y j h j W W J i e U F x c W 1 U e D N 2 R G h 3 e X V k M T Y 5 Z l A 4 V E V 4 R l F x V V R K d T N Q O F d H b m J 2 M 2 g z N S t m b j Q 1 W m R m W U x G W T B M M T d k N D h 4 Y n J 2 d E 5 0 e H p 6 e j F W e n E z O H h w R m x w a z J i N W w 0 M T d z M 0 9 u V H Z 4 e l R m Z m V E M 1 d 0 V 3 R Y Z D h C Z D V x Z W Z m d k o 0 W E J i Y y 8 v c n J y K z Y y L 1 B 4 O E 9 K M U 9 q N 2 F U S j A v a X l p d X I z R n V N a U 1 p R G F a c H Z D a U h t S l N V b E x T d H J T M G x K T 1 R w d z R N Q m U y Z G 5 a Q z R V U U R 3 T j R X Q W d C S 2 V Y V z R 1 T G k y e m R 1 M 0 p o V j N a a T l l d l Z x W X J G W T N E V 3 B w S l R o U W d o L 2 k 4 W F N z a 0 p Y Q W F C a F d i d k Z Z b 0 h W Y X B W b G d i R E w 1 V 3 B R M X R G a X N R d 0 U 4 T D Z V Y 2 9 I V D Z Y e F d V W l N 6 Q U 9 E d j c z L 1 d N S X p O Q U N K a V k y T 3 Z y Z k R j b E x K T m p K T 1 R r N z h E Y 0 V W V m M 3 W m F y W X N z R n N z K 2 g 4 T 3 h Y T k 8 w S E F D Z G 8 2 T 2 o v V X F E Y k d p Y T F o Q k F q S l R 5 K z R y b k d v Y n h r a E R D S D h E d n J n O W x z V m h P N k x y b l h w c F N T b z g v T 2 p F e E 1 k M k Z F S X R S c 2 l M N z l 1 V G s 1 T l h l e G h K Q 1 h L M n F x a W c z a m d J Z 3 N z T H Z v W j Z V T X F C O G 0 4 d m x h Z 3 h n M i s 5 O U x u U m h N Z U F t S W l J a U l p S 3 F o Y n k 4 U E 1 5 Z V B S d U p p W W w 0 K 3 V t b m t a a V l p S 0 t p S X Z 6 M j I y O F l O b X d Z W G 4 3 N V p m e j N 2 L z l G Z U h n N H N y T 3 p r W n V i a T d D d 0 1 B Q W x L N V R i d F d 2 b k h p c 2 9 L Q W d S R V J G U U Z B V S 8 v U E F E d n Y z M j I x c k 5 v V 0 h E a H V q Z X Z U d E N R a 0 x j R z A w Z V B Y b 1 V D e F l z U U Z S V U Z G S l N V c E N T a 2 d L Z 0 p P Q 2 V P M 2 N 1 Z n Z 2 d E 4 v Z j V a O C t l U l h K e U 1 2 Y n Y z d z h B S G h 0 U W x y Z D U 4 M m E 0 W E M 1 W U x C W T R I Q T c w N k 5 F R E F R R U J B T 0 F P d j Z 2 a W R E b 3 J 0 U z F i d H N 4 T H p 4 T G 5 V c U t r e k l 3 W k 1 6 d 0 M 4 N k t p S X F 4 Y 3 V S S U 9 o O F B k Z H V y V U t S U V V G R 0 Q 2 O U 9 u d X R z c 3 V 1 d 3 h 2 d m Z W V 3 J h O U R S S D l 2 U 1 V s S l c 4 c C t 0 b H F 0 Z 1 l x a T N D a U V p T S 9 K e W J s R E N Q R V B B R m x T e W l R Q X V o Q 2 l X M E J B d 1 B l N n J t O U J T U W 1 Q Z l Z M S 2 c 0 c W l u Q 2 d v S 0 1 q Y X V u W H J X U U R 3 O C 9 P N 1 d V c j V S T G 5 M U k V n c H d 3 Q j Q x c T B D L 0 l R U U k 2 U 1 V n O H N h T E J i T E t 3 Q V d B V U J L U 3 N w d n B m T z Z V a 2 8 1 R H N C d U l V U j N m M y 8 v c j B 6 V G Z D a 3 B L Z W 5 m Q U t T b W F S Q k N E S k J T Z W 1 6 c 1 d C W n V s O U U w N 1 E w a F J G W G x R Z 0 N n S 3 d C V E N Q R V J n R m Z E d 3 N L S 2 R G M H Z 1 e l Z I b F Z L N l R O T j h x d n d K T n B 1 d G h S R G l V U 2 5 s Q n c 2 S D Q w a W x F Y y t S Y V p y a k Z F W H h X R D B 0 c F V 3 d D N j Q V N G b 3 R s a k p U e W F R Q k h o U k N 4 e W N u S j N y O D V C Y U F v e W t 3 c H B U c 1 h G V U x V Q W Z D b 2 x I S l F 1 V z c x Q V Z 3 b X B m e W c z S G 0 v Q W J E K z N 1 Z E N G e F l E Y m l J a U l p S W l v a H J z M n J V T H I 3 M z J H b 1 F R Z V A z M T F 4 R W R I W T N F e E V T R W g 0 Z m p 1 Z W V l d y t U S m t 6 R n g 0 a 1 E 4 O H N n a m l J c U t 3 b E 5 Q U F l X O W U v Z W l X N 2 R 1 T 0 h Q b U R J N G R P K 2 F 4 K 1 d K O G Z E e m k 0 M H Z 1 U n J m Y j d m a j N 2 L z l k N 2 Z X Z F R p Y 0 1 3 M E N Y T G w z U X Z Y d D N E Q m 8 w e U w w S z I y S 3 g 0 U H J y c n d k U X N s S T h N e k 1 U a H c 0 Z H d y Q m h 3 O U N x V l N 0 M 0 V B N E E y N 2 R 2 U i 8 z N j l k R z J i V n N B S l N 1 Z l Q 1 e W 9 m S G Y 0 a G c w Y k V C b 2 F p c k 5 u e j J M Z X Z I b l l z R 0 d E d T N U S l Y x O T l o V D E 3 O W x R N n A w e E 9 U b z c 3 N T B P S E R 1 S G 5 u M y t 1 O X J r Q n d D K y 8 v T 0 t 1 V j E 2 V m J 0 M j Z J V D g v S D N s N W V l N n l L V 1 Z H a m h 5 S k 8 r K z h F N T A 2 Z F h L M 3 J W N j l H b W x w Y V J n N 2 R x e E g z e U 5 I a m l B a U l x T F N L b n N p b 3 Z L c 1 Z t d F R W V l Z 2 R j B L M G w x S k d B N 2 h X Q 0 9 F S E l C d k F L a W 5 s c z d t N X V h d D I 3 T m p o Y k 5 l d W 5 Y K 2 p S b z N p Q U 5 3 c 2 h M Q k p L V z h S S l F B Q V F V R k J 6 d z h j T 0 h C c V Z s Y l d Q d 3 p E U 0 F Y Z 2 Z z T l R W W F d 3 R U 9 J T 2 w 4 d m x F V U J i T E p i Z H B t b E 9 N a z B 6 c F h 5 N 3 p X W n J u W l N V Z E F B b z J m Q V F 3 S H R D a U p 5 a W 9 x S 2 J Y U z V Y Y m 5 C d z h M T 0 t v b n l n Y W R v a k F Q N E Z B R k x L d V l a a F B G N W g v T i 9 n S 1 F D Q U l h W H N Y N k g 5 U m l I R U J K Z k x w U U t B M 1 c 2 Z n F H b m F j a W x s Y X d B c U F K a W 1 l Y 2 J s Y 3 F W W E t L R U N S V k h H Q V B B S G N N c G 1 z M V d z T W Y 0 U E l V U z R s M 1 l B V 0 Z Q M k h N c 3 p U W E 4 y V W x K U 3 h Y b E Q x L 1 U r c F Q 4 K 0 w 0 U l l M Y V V j Y k x m Y l Q z b 1 p G N X F t T l R R T W 8 1 N W h H S G V Y Y j F k V m R S d U F O d z N E Y 0 p S c m V 4 a E F 2 R 0 V Z S H I 4 Y n E 5 V j Z w Y 1 Z p T 1 c 2 M z I w K 0 I v a F F Z Y 0 J N U k V S R V J F Z F d n Y W R P b X V Q N z Y 2 L 0 h J S T Q r Z 2 J 0 M j Z X T F J v R W E 2 N T V o c D A 2 d F F K Z 1 l H Q k d E d D J M S D c 1 N V J j M G J k b 1 V B T k N n U V F Q c z N M a 1 Q z Y n A x Y z I r R 1 d G V n B q Q U V E Q m 1 E Q W d B R m V q K 1 h s N V d I a H d v V l l 0 b X d a V 3 J k d W p Y d n Z 2 Y m R T b j Z p b 0 t J d 2 N P Z E p k b X V T V F R 6 N 0 J i N y 8 5 a H F D Z 0 l O e H l 5 e T B l Z m N 2 b W Z m Z m R k M W N h c D h 5 a F E 0 Z X d m Z n Q y e E 1 m S F k 4 T 0 d E W G p q a l R j d 2 N 1 U k l m U G 5 s b H d D Q V B u M z Z 1 T X U x Z U Z Q K 1 d G S l N F a F l 2 W G x 4 b F h 3 R H c 4 L 1 B E e n A w N 3 N Y U G 5 6 b X I 3 T F Z p d 0 F B c 1 h M c 1 N x V m F z O D J v d U x p M k d h S n V i T 2 5 W d n B u T U x D U W p 6 O D h N U H c 5 L 2 Y z Y U g v O D h j Y 1 J G e G R Y N 2 Z X S T Z P L 0 4 1 W E l W c U t v N l h r c V p E K 0 E 0 Z 0 l X b W F X N l F V c V p i T E J a R E N J S H c 4 U E N y W T J O a n k w N D V D b U F P Z 0 R s Q 2 l N d W t s S j F N M H l 3 V V F r U k d S R V J N e m M 3 T 0 R y T l l M R 2 t W T G l N Q T F K R l N P c j B j a z R x a X p G S V U 1 U X d B N l c 2 V T h w a W 1 h Y m N C V 0 N T R T Z B a G d 0 Y U l v S T F W V n p W T l Z W W F c 1 W E c 4 S k l k W X F p d k s w c X F y N U x w Z n J a U 2 x s T n N w b G d F R k J R Y z d p N H V L N 0 Z V W H h L Q 2 t p c F h R N k h B N T c r V F p O M D B J c V B O N H Z o S G p Q N F h C T U w 5 O X V z O W 1 h V 0 s z V 3 B p a 3 B L V W Z M a l Z k W E N G R W d o Q m h k Y 2 N X N G x E S U F n S 0 l v e X V T S 3 I 3 M l U 4 a W l B U 2 d G M 0 x i e G d 0 O X Z m U U x u W H k 0 d G 5 M U m J M c 1 B J T l V z b 0 F J W V F G d 0 J z V m E 1 c E x L Z X V v c X Z x T k V L S 2 9 R d n N J Q U 5 W L 0 8 w M F h E U U 5 1 S W l J a U l p S 2 l H Z 1 F G Q m F G L y 8 v N D R l Z k l r Z H U 3 Y 2 l U b H o 1 d U M r K y s 1 R G N I Q 3 d l O F B H c 2 h J Z U F C Q W R I W T J O R 3 p k a S t Q R G g y T H g 1 T T h M Q 3 d 0 Q 2 1 U W n R h W D g v c G R H T F J v a 1 Z J U 0 V o Q V d G Z 1 l u b m 5 t R 2 Z U c T F h d l N M Z V Z B U 1 l n O G R l c F V M R j Y 4 R 0 V G Q l F m a n B w N S 9 R b 2 t V T F p H Z G 4 0 L 0 h I U F J i c 0 l U O C 9 I d 2 t K Q 1 Z p O T J y T W s 2 W k 5 Q U G 9 u c n J y c 0 9 B U E N m L y 9 3 S F R a b z B R Y n Q y N 2 J C a H d 3 W T B i d H d Z T T J i T V F L T k d q Y k J x M V N w O D h j V V g 3 c k R i b T Z L a U l u V H Q y a F V B T U h U b 1 V B d 2 R P c l R h N S 9 y a G h 4 K 2 l j Z V B H N k 4 y N 2 Q 0 M n Z 5 N k 9 Q U G 9 w S E g z M F V B T 0 J 5 d W Z E R k Y x O W c 4 Z U x G R 0 R w M E t H N j Y 2 Y V p L L 2 J k d T N Z c H A w N m J o M 2 5 2 d l J a O C t m Y U F v U 2 8 z W E l D S U N n R T J i T n V X M G E 5 Z X V T V V p H U n J H b W F a T U J Q S 3 N v e W g w Q U l L V T d Q L 1 Z E e V F y b G l w c 0 9 X Z 0 F F b U t Z W m x K S 1 N V b G p h Z G h M b E 5 q W F V k Z j J h M H R J W F p 4 U k Z H W k t Z b U 9 o U i s r b j Y 2 N i t 2 R 3 h J U 0 1 r O E k w Y 0 R s Y 2 o y U W t w S 3 l 2 O X h o U m R P M H p Z W m h 2 Q 2 l s U E d p e F d B N V d E R 1 l C d 0 R U T k F k N 2 U 5 N H F M a T J j N 0 h J N U h L N 1 l M S V N K M F h j O H Y z e W F s V k N 2 M G F R a 2 d y T 3 h 4 e j U 0 O U c v b j c r e j h 2 a E J n b W h O Z 0 N 3 R l o y e k 9 G d z N B L 2 c v a 2 9 U Q U t C c D J n S X B a W H V I d z l I Z T I v S H o 0 W E s 1 N X F M N m N C c 0 9 o M k 1 N Z 0 R F Q U V C M G Q 3 W G Z a W l p l T l Z o U m x O R X J D O F k 4 c j l y Z l p i T G N K S V Q 0 R T h I c T l l d l h l V D B o S X F I c E R D Y n B r R 0 h B V E V S R V J F U k h W W U 1 l T 0 h Y a j E x V m M 5 M n Y 3 e m 4 v L 2 d Q L y 8 1 a i 9 2 e D V a Z G Z q d G 1 6 W n d N Q V l t S m l z S G J 0 V 3 F 4 Z X Z S b 2 J O b X h B Y k d 5 c 0 8 x d z F U Y l B L M n R k b G p o O C 9 q b m 5 6 N X V H Z i 8 v d 2 5 C Z z h l R E Z W V n Z k Y T l E Z 2 t K d 2 J Y W F h n d k R N T E I x N j F a W X J W Y n M y N 2 N Q Y 1 h G e E N B M E 5 4 W m d 4 W X p 6 N l Q 1 Z 3 d B Z D I 3 Z D R l b W F S N 3 R s M T k r T 1 F E Z 3 h J a 1 Q y T G h 4 W T Z W N j J F M m F O Q U V B T k d 2 V 0 R E Z m N j S U 4 3 N D h s V n E x W m g y N 1 p 0 b U R C a G d y d n Y v U G 5 6 V W I 5 K 2 Z R Q W x J W F J C U W N Y Y z U z L 0 9 u a j J M a E l R R T N I W F h Y V G g x c X V v N 3 Z S V k Z R V 2 h v S 0 l D U z E r K 3 J y N z d D e H g 5 L 2 p N T 0 h E N k 5 P b l R x V m Z o Z m x G U m N Y W S t i T W 1 W a T F h a F h 1 d W V j Z T l P c l Z D O T Z D S U N L a W l q S X l N b 3 J M U G Z 6 Q m J y Z D c z S X F q N i 9 v b 0 F P U H R k b n R Z K 1 h a T j A r N F d R b n p 1 Y l V 5 c j F k c F V V W l R S V X N y S F M x Y 0 5 I e k Z O Y z B 2 R j k r V n l X b G d z b H U 4 M F R a d X J L T X I w e E 1 U R U h 3 R 1 l E b 2 R q U k 9 s N F p Y T j Y w T 1 Z 5 Y m E v c E 9 h b X E r a 1 Z W e D Z T V X V Z c W l 4 R l J v a m d I d 2 R z V y t O c H Z 0 T 2 l I R V k w S 0 l 1 M U d 5 R X Y z Z n F x c E 9 x d W 4 2 Z n h K S 1 R F e E 1 i M F Z S W G h k Q 1 h B M 2 d 0 S l J 5 c k t a c F k 3 M T F G a 0 l F Q V h n M 0 p 5 Z m 5 F V j N Y S i t Y a z V D U 1 V i Y k J K Z n c 3 O H E w N U V S R V J F U k Z T R G J 0 M j Z Z Z U h D a F Z p K 2 Z E a 1 d M b H l J d D k 5 K 0 d 3 M G J O Z 1 J R R X F D T 0 d q W E t Z e F B K Y T Y r O U Z r M m J O c 1 d N R 1 R O Z 2 1 p W n V 1 K z A y O T d F e l o 4 N 2 c v d n U 5 T G 1 p c l p N T 0 d E Z G l 3 W V V P V n g v d j A 2 W V B I S D M 4 Y z E x M T N I U l l 0 V 2 9 T N m R l c 2 l P e n N i M 2 J w M V E z R n h N V n E z Y n U z U l g x V l Z o S W V I V j J v S E F N T X d F Q k V S Z 2 R h d F c r T 1 d X M j d 4 M k x D e H p M a H g 0 e n d l S n l Z b U l q S X l F b G R k Z F p X N z d i W F h Y b l A v b k o 2 Z W p o Z G Z m T E h H N T d s d z R V S X N Y T G l 3 e X V N U k V S R l l z R 0 N C Z S 9 Y N H F W T 2 5 N S G p 3 W U t 4 W X N R S T M z S E N E d T l 6 S T Z k T 2 5 z V z N i T m 5 U c j F z M W R Z L 3 Z M T D c v R S 9 2 M z d v V 2 t h M 2 4 z M 1 h i e j M z b n N Z T k d n U S t 2 Z X Z X R 2 F X a U 9 p U E V 4 T V R j N 1 d p S 0 9 N Q j l C V k N i S k p T d m k 2 b G Z F W l J s T n Z M N 3 M 2 U l V s c E 4 w M 1 N w c X J v S k F G d 3 V s N n F x Y X B x V T h n V W h 4 Q z J t Y V g 2 d m F k c l c 0 d U x p Q V J Y c l h R T T R s S k t T V X V P T 3 h a c W 1 G V l p 6 M k V o T V R O e F Z v W D l M T C t W R n h p a U t N Z z V B d H B S e X B 0 U H B u S j Z h b W x y e m h n d V h p S z d y N H d 6 R D J K N m N u T H h h M D d U U l F v a V J V c 3 I 2 Q U 1 Z R E d H N m E 1 Z 3 B W V l Q 4 R k F N T X d 3 b 1 V R d D B n c G w 2 d X F l a G 9 B V E 5 N Y 0 F h Q 1 R F T 0 l 6 Q U 8 r S G h Z V z l x K 3 Y 2 Y T N h N 2 Z k c W x l M V p V S G d O d U l p S W l J a U t p R 3 Z q N S t j S G x j b U h 4 N H N W b z J i S W x J a U l p R U I 0 Z U R n Q 1 l O V 3 N X O H Z M e T N K c y t B a V V y a m 5 2 M z d v M F B Q d m d B M T E 1 N 0 x W c T F h d V U r R m h R V W h L b F R w M V o 3 d m N 6 T V R M e j U 1 c H N Z T 0 h D Z 2 V 3 T k p i O H B X U 3 Q 5 N z c 3 M T Q 0 b 2 t u T U c z Y U 5 E U n A w Z 1 J Y W F h V V m 5 u N z Z h Y S t i U V M 1 W X N B Q U x G a X l v M U Q 1 e j V r e T B h Z E 1 H V T Z a T T h T a T N B Z 0 E v L 1 B B R F J v d 1 l V Z V U 4 e X R X Z 2 R i d n l 5 a X N 4 Z W Z K a 3 p K d z U w K 3 M 1 V H F j V D Q 4 Z V B o N y s v U H p J e k 1 6 R m d 3 Q U R F e E Z S Y 0 9 G a W l i T V c x W V J q b z B h T U g 3 c n p 6 V H R T c l Z 3 K 3 J W c T F D L 2 Z y M T N Z R j l l b m 8 2 d n Z q a U M v V H I x d z h O R 2 p R Q U F O U 3 J W d y t x c X F K L y 8 v N k l q N C 9 I a W h V c j N D d l F p W W p P U V p 1 S z V U d F F X c U x F U z N 1 b H Z N M 1 B 6 e S 9 M T k 0 w N l V z b z c 3 S G I 3 e X R K V j N t Y j V R R m 5 U d E h l R k V E O G t K a W E r Q n d C V 3 E 3 V n N u Q X k 3 M 2 Y 2 M n p X Y n J K W V M 0 e G t 1 N E R T b m x H b D N Y Y T F N K 0 k w a E s r W l c z Q T d V c F V W T G E 3 N m l V Y 3 J K a E d B d k x T c k R Z Y k x Z N 0 Z F V n A 2 M 0 s 1 c H F x c S t w T V F J c X p p Z V J Y R 0 R S Q k N L R j V l d S 9 K O V J q c 2 N q Z y s 5 S F N 2 Z D J Q T i t L V 1 h G M n V Y Z X h u b E F V W l J i Q W F 3 R 1 l K R l N M Z 0 V 3 e G V G d y 9 L c H A y a U 9 L b 3 Z 4 U z l u d X c y V 3 c y S W N R W X d 6 Q 2 1 K e V V s S F F V Q V h k Z C 9 C Z U N 5 M i s z V H J G Y n J K N n F x R G 5 l N V h F d H J 1 a T V k U E F 5 N G l Z a U l p S W l J Y X F G Q m d 3 W j Q 3 c m 5 u T U g v K 2 Z O e D M z M z J J a V l s Q l J F U U V s a X h a Z 3 B k Z W V z a 2 R O Z 0 1 s S l V i S 1 F 1 U T l l L 1 p n e T V Z d H V Q S E d H d 0 d V c k t M d T J M R m p 0 Z G M 2 Y 3 V R S W d K T E 5 M V 3 Z x Q 3 d C W F h Y V V Z Z b U 5 q a 1 p p W W l F R 0 R C a 0 V J Z 1 l r V E o 4 S X d Q T E 9 P d 1 l N S D Q 3 Y m J i c 1 B B Z 1 F N c m p W R 2 5 U a D B B Y 0 p j Q 0 t h O T U 4 K 1 o 0 O T k x M 1 B k c l d y R m 1 E Z G V 2 V 2 9 V V 0 x G c 2 p M e T h P b 1 V h T l F 0 M j V k O S 9 H Z 2 9 D Q U V C d 2 Q 3 c l Q z d W R E c n h 4 a H R 2 N F B U c D A z a n J y Y m V 3 Z W Z O b U x G M j Z G R m R l Z V N Y K y t j O S 9 W d m s 4 N z d y c n J t c G Z o M T I 3 Z G l F N E 9 O a m p k M U Z l U 0 V n S T d y b m 5 u b X J I S U N L c X d p R 1 h 5 e F Z m d n N G a X N k d 3 Z w W H p D T U l 6 T z V k d F Z W Y j F W Q 0 9 H e E N l U D Y 5 Z X N 6 Q W R 4 Y T F l Q z Z y b D h H b 0 R P Q U t v U F R w S 1 N r V k F D c D N v N E p J W j R G a 0 Y 3 a n N 3 Q S t x Z X J B T 1 p R b 1 d l a H d P R H c y V 0 Z R V X B h T 1 U 4 c V d V b E p R M 2 J U Y m J a Q 0 Z F W U h X V E V F S U 1 r b E p H Q 1 N I Z X F x c V B v a W p i S 3 J a Z G Y v M z F k V U 5 E U X g 4 Q j h C U 0 F 4 b E x L Z n R W Z E I 0 Q U N v T E V R W W h z Q U 9 C e U 9 O N n Z 0 c k N n M k t X V n V T a 3 J L T V c v S F U x S l N j Z 0 g 0 U 2 l t V 3 Z 3 M E c z R V J F U k V S R V J M V W d o R U N Q S G o z U X Z Y d D N M R j I 2 R k x O b X p R S l F z b 3 E 2 Y k R V M 0 F P V G 0 1 d U t G R j E 1 Q V F V R U J u b i 8 r Z V h 6 O D h j Z D Q 3 Y l h Y O E 1 v c n J 5 Q T Z P c n B X M T N J N m 5 l N X I x a 1 p C U V F H K y s r N D d x S 3 F L L y 8 3 M 3 Z 5 Z 3 V M a 2 E v Z n Y y O E J y M y s v d j R J Q 1 F u e E 1 r c l Z B Z 0 1 E M 1 d W S W N u T n o 4 Z W 1 u b j J M Z H V u V V l P W E l r Z E Y z S H V I S G p N S D M 2 Z E F 3 Z E 9 o U T J t N j N h e l J 6 M z d O b U Q 5 O T k v S H d j U E h z V G 8 w Y V B S d m 4 x N 3 R H d l h E Z 1 V G Q l p n N G N T S W N E Z 2 N l Z l B C Q n R H e l p z c 1 o 1 W F g z M T F Z a U 1 q S V N V R W t s S l N V a E l T S U R U N m N T L y 9 2 V X Z k T 2 5 T Q m R I U j B Z a U t p c X A y R l R 3 U l V T M D V L M n o w Q 0 Y z W G Z 4 T k N t Q l h i T l U z N 3 R h Y k J o Q k F u c E p U S k F H Q 3 o y W m 9 B K 0 J o Q U 1 J Q k p t c W I x b G x L d W w x T G F B W H d x a F B B Y X R s Y n d q Z D F 1 M z F S V E o w M 1 R x d D R Z d 1 V 1 S k V w d k 4 x a 3 B S R k F n a E p B Q k l L V 1 Z w N 1 h B U F V z c V d B S T R D T U p P U 2 t 0 N n J 4 V H k 2 Q V B D e j I r M 1 Y z O U p V T W 5 h S U V B S 3 F x a z R L R F E y O U U w Q m R L V 1 V x Z 0 N k T j A x d 2 h o R 2 d 2 a E l D a U t B R V Z 6 N 1 Z h c l p j T E l m d 0 F m T 2 R 0 Y k N I R U Z 0 T T B E d 0 1 R b X F i Z E M r Q n B J V V N B c G 1 t S G h C R H J T M z h Q a H d D c 3 F t b W V k T 2 t 3 N E N Z a U l p S W l J c W 9 G S 1 N W K y 9 Q R k h y R n k 1 R X V 2 W H I w Z G t a Q 1 J 1 d i 8 x M n J G N j l H b V B H a k 1 H U U l V U F F 0 V 3 R Y V E p n d 0 F T Z F B u c 1 R M T D c r T U h q M T Y 0 Q i 8 v K 0 F l Z W Z Q S k p 2 U E R D Q z d q N z d y c 3 h a T W d R c U t y b k h k K 2 1 h Z U s 5 O T k 1 R F l H Q W c 2 d F N w Z z E y N 1 N 2 S 0 Y 4 c 0 Y 1 V l l x S 2 l 2 R H F x N j h p T n p j W E g z e n d B U n d P Q n h J U 0 V y Q j Q 4 V 0 s w Y m R z V 2 J k d T J S V V J F Q k l L R G c v S E F B d y 9 B e j g 4 U G l Z b U p r R k x D T U F 5 N F h D N j R Y Q z Q 0 b l U 3 M D d k c 1 g v d j c r b G E 3 e D A w O C 8 0 W n R 2 d n N I M j d k d X h i Z H M y T k d 2 V 0 R G T 2 1 U R U d I R G g w Q U F K T W 5 U M F p D U W d K b X p K a U I y Y k 5 u b z N 2 M z d 1 a l F v U U 5 z T m h z T X c 4 Q 0 J B d 2 V 3 Y y t k T 3 B L U 2 s 0 T U N C Q T R p T W p N V G t 5 W k 9 Z e W c 4 N E F B Q W d B R W x F U V Z U U n V Y U E p v a 2 R G V W R 4 a D k 1 d z V j L 0 R 3 d 3 c r a l J Z c 1 c 2 T j Y 5 T z F x M W F v V m 1 6 W n F o U l l z V z d s S W x 4 Y 1 h G T 0 h y M E t E c D I 3 S W h k d T N a a D l 1 e l p 5 T X J L U W x 4 Y 0 h J W U 1 H W U w w O U h S c z N i b 1 Z V N l p N U V h G e E 1 k c T J i U X Z E T U 5 D b F N 4 Z G N k Z F Z W M V F i d 1 J F U l Z D T l k w c l h l R n R u W U F M R j d h T z F V M 1 V H e H N i R 1 B U T k M x Q 2 l N M m F w c T B I R U N P b C 9 G V l J G T j N s Y 2 h V c W l u S 2 J F R 0 t 3 b 2 l p V E F X U k t L V l Z k M T l l N 1 h L N z F L U 2 t w S j d 5 T k t h V 0 0 x a l N 0 T m p s Z m p k O X d S a 2 R I M T Z s W H I 5 N T F B Q W 9 C M 0 F Q Q W N E c W R 2 d 0 N B R U 9 K b k F Q M D F U Z n N X Z 0 t 2 M G x F Z 0 E v U U d z c T h Y M X o 4 b k F n U V B W N 0 9 6 c 0 F h W F h m a E R B W W d D V E h B N k h l N 1 c 2 c G 1 t S E F F Q l J s R 2 s y b T I x O X V k T X R R b 2 o 3 U 2 4 v M j J G a k N h c l V H c X F y Y X h q V E 5 a R V Z S Y k x x d X Z 5 V 2 x i Q 3 F s L 0 x m V D Z S e n I 3 K y t 2 U 3 l s d k E v Q k o 2 U 2 F U M n p W T n M w Z 3 A x M F Z F U k h 5 Z G t K Q l F t M 0 l 3 Z E p F d z R D W W l J a U l p S X F y Q n h v M G J N V 1 B H R E 9 U a z V D Q W l J Z 0 l Q U F B B Q W J y L z l k Z 1 F H Q n F K L y 8 v N V l 2 W G 8 x N n R X c m g 2 Z W V l Z 3 I r L 3 Y 2 W U 1 H R U N i c m p o Q m d B b D V U M m 1 U W n V H O G V Q S F k r S E N o Y k J h c m J q O D h z c z l 4 b G N V Q m R 1 M 2 I 4 Z U p F e V c 1 a G I r L 1 A 2 e F d L N 3 A w N l Z M a j N H Y l B u b z A 5 Z S 9 a Z z N M a H h h T m 1 5 S l l Z T 0 h Z c S t m Z n R p L 2 Z y M T d 2 S W 9 l W G w 1 S 0 N v c W d w U V N V a 3 F 2 N D d S d j N 4 N T M z b m x u b G M 5 L z V j c V Y 2 T n E x S z E 1 N z d i V k t L O U V W U m N G Z G Q 5 M k Z X M i s 5 R m F 0 W H I 4 Y U d E U n Z 3 a j M v O E E y d l h y c 1 U 3 N z d 3 R G w 2 c 2 t B M m 5 k d W p X Z W V P S U o z S F R U V G Z E e j g 2 d D B u Y m k 0 T 1 B U c z J S U H I x c T N E M n J W c j h k L y 8 v a G N B M E t a T k c 3 e n p 6 a n N B Z 0 N W T G x y a F h 6 N W U 5 d n I x N j l V S j h m T H k 3 M W 5 s O G Z E e m k 0 K 1 B o Z E R x U m 5 w N k 8 x T l J V Z l B u b G w 1 Z y 9 m e j Z H R H g r T 2 Z 2 M X F 1 c U 9 k a U 1 p V E V D S l N T d W 1 4 M n J q M C 9 m U W 9 n S 2 t W K 2 x h d T l R U 2 d X N 2 R 1 U V h Y c T F Q b F J T d G 1 r O U E 2 Z D B 3 Q l N w W l F Q b T Z h N X d P R n d s R z B B d V J u Q T g z R n h j Y T B N d y t n b m h C Z 2 d w W n l u c X V y S j Z P a m 9 4 a n Q y N 0 h C N k d Y N m l F S 0 s y T m J o c j Z 1 T 1 V V c j R q a F B D V F V 1 W U J H T E Z w M D Z h Y z B 1 Y z h H c 0 F N S W N U b l p a M m x s R T R B Z X d D T X J j W D F 6 M G x D U W 9 K a H M 5 b G 1 B Y m p Y T k 0 z Q n l j b k p 1 e X Y y O G Z m M 1 R 5 Z 3 V M d T R I b 0 x l a U t C V n J j R 1 Z K S 2 N j N k h B N z M 2 b l p O M D U 0 R U 1 F M l U v Q k l r Z 0 g x U 3 l n V E R N R D R w d D F I b k p 3 Q S t 1 Z m 5 t b X d P S 2 l v c H N R b 2 d C Q U V Z b 2 l q S T J K e W Z u S 1 F E V F F Y O G F 0 Y n Z m a l l p S W l J a U k 2 R T l D U 3 V t M 1 k r Z k 9 Z Z 0 U 0 b 3 F P a j l m T T R 2 O F p Q O W h W b F p t Y m l z O D g r d z Q w M z N v a X V Y Y n Q 2 W F F I c 2 N y a 3 d h O V l z O U 9 2 W E Q w M m F O S 2 w w d k t D Z 0 F H b H B h Z F h X b U F a S 1 Z u T 2 Z 5 d 3 J q U T R j T 0 l T Y 2 5 4 N z B h K 2 x 4 V U R M e X J 1 d T Y 1 e n F t T T A r b k V S e D k 5 a E J Z d F d x Q l R w M D Z J a W 9 v N n A v T X p N e k 9 4 W j g 4 Z V h I W F Z W Z T d Y O U 1 5 W k 0 w a E 9 U a 2 F 6 W n M z U X F s V X J y e l h E d l R F T U E 3 d D I 3 V U t i T m 0 x c W Z Z N D N v c l o x W T R q b 2 d s a 3 R a V U R r e n A y R l F n a D d k T 2 Z P b F h l M T l T R 2 F w c 1 V D d U V 3 S T h a M 2 R i d j h l Z 0 Z t Y j g 2 e F d h M U 5 G V V M 0 d n J j U D l 0 O U 9 1 W F R 2 L 2 p J e U 0 0 Z 3 N 4 V n Z m d T N V T U R B d 1 B 2 V V J U b C s 3 T m 5 6 K z R w Q y s 5 c l l y V m F M Y X F x e G h R V k Z h W F Y 5 a H k 2 T 1 B p S G 1 Z a U l p S W l J Z k 1 x b E N M a U p 5 a k R n S n J y N C 9 r b 0 J O e E Z k Z U N 3 O F J r U k V S R V J F U k V S R V J F U S t p U U U z R V J F U k V S R V J F U k V S R W Z r a 0 J 0 e E V S R V J F U k V S R V J F U k U 1 S k 1 Z Y 0 J N U k V S R V J F U k V S R V J H U l Q y T E F U V V J F U k V S R V J F U k V S R V E r e V h L c E o w Q k V S R V J F U k h T T 1 R B Q 1 F V b X B w T z N i S V N 6 M F o r b n V w e F Q 5 e m g 3 d E V S N 2 U 4 S 0 p N a C t w c 0 l B Z 3 d B a 0 Z M c W Z O K 2 5 2 e n F w S 0 g y N 2 R 1 c j A 1 Y V d l a H k 5 a H d F M U V S R V J F U k w 0 c V d R S 3 A 1 M 0 h l d U F z K 0 U v c m J r T U N F N m 8 0 c l F P N 0 Z t Z 3 Z S M z Q w R W t u R i s 3 L 3 R F d m t O U j l s M 3 F L Z m d h Q n R 4 R V J F U k V S T 1 N y a 3 J 0 R 1 I 3 O T Z I d W V O d i t B e k l T S 2 l Q N X d R S X F s T D U 4 N F R M L 1 U 4 a U 9 q U G h U V z 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J a U l p S W l M e V N R e T R p W W l J a U l p S W l J a U l p T W d u T W V B b U l p S W l J a U l p S W l J a U l w L 0 V n S n V J a U l p S W l J a U l p S W l J Z k J J R G J p S W l J a U l p S W l J a U l p T H l T U X k 0 a V l p S W l J a U l p S W l J a U 1 n b k 1 l Q W 1 J a U l p S W l J a U l p S W l J c C 9 F Z 0 p 1 S W l J a U l p S W l J a U l p S W Z C S U R i a U l p S W l J a U l p S W l J a U x 5 U 1 F 5 N G l Z a U l p S W l J a U l p S W l N Z 2 5 N Z U F t S W l J a U l p S W l J a U l p S X A v R W d K d U l p S W l J a U l p S W l J a U l m Q k l E Y m l J a U l p S W l v b k 1 R S H g 4 Z m Z p S E g w e l N 0 W F d 4 c 2 J C Z H Z 4 M 3 I y N 0 5 r Z 0 5 q Y j J X c H p u W n p k T j B 6 c F l y V m J M K 1 p 3 Y k Z 4 Y 1 g z S z V k T z M 5 d n g r T G o 0 O E 9 q b z Z Q c k F F Q z N i d D J D T k U y T H F H b T h n U U 1 I c X J H e H N W M T Y 5 d X p a d 0 5 0 e F h k Z W I 2 N 3 J l N D N 6 b V d n R S 8 1 e E x S S H l Z d U x x N 1 Z I e m o 4 M y s 3 O X k y c T F 0 c X l w V D I z K 3 h s V G p i L 2 V h L 2 g z e G w w e E V S R V J F U k Z S T G N Y R n h y U X p E e U 5 J M G J j Q 0 Z H S z g w Z l A 1 Y 1 N y b l l h c l d H V l R 3 Z U V C Q X d T R X F a Y n J W Y T Y 1 U n Y 3 O W 1 6 W n d P c j F Y c E Z E V 0 8 z R k V M c 1 Z G W D F 4 Z k 9 a b T J t Y U p 4 c z F h d l N L d D J P R 1 l S e X N W N i 9 l c 3 d B U U h C e j h w Q k R p M T V y R 3 k 4 c k t D c F Z T Y n Z m e j g 3 d k w y M 0 V w N V J B Q U d 3 Y 0 9 I S 2 p x d W 4 2 T n B t a 3 Y 0 e H c v c z J x Y U 5 s U F h k Y 2 U 1 b k V O R V Z G d W F w d l U x V G Z P Z 3 J 1 d j N Y d W l 4 Z F Y z d n B H b m F R V T N U O U F z O T l w O V Z U R X h N V z F W V m Y 5 U T B i V T V j W E Z 4 d 3 h l U H Q y c l h 6 M T N Y O V F 5 R k V o c z F t Y T M y d T Q y d W F O a 1 R U d E l O V m Z i R k t m e D N u O V U w K 0 V S R V J F U k h S M z V G a E d L O E N L R E p O O D R 5 W E V P S 2 d v a W l x b E x K L 0 Z h Z T c 3 S G I 3 M V B J T k Z v d m w v d 0 J j Y V p w b X o 1 U 1 V s R n l i e m R Z T H d M R 2 t w S 1 F E M 2 d h d 1 d x M W h G b 3 R s a k p S e W x C Q m l Q N E J v Q U t h M 3 Z o Y U x a U X l B S X N N d z N q K 1 g 1 M 2 l w Q 0 N I T 0 F z R F J v M G Y 5 N j l T c G N 6 V 0 F s M 1 Z k N 3 l H b H Z O Z m h j S n d F Q U t 2 V k d 1 T G 4 1 M 2 R s V l d P W X B s a 0 l 3 S 3 J y K 2 l n a H h L Y X E r b 1 d G a G F V b k p D U V l G L 2 8 1 R U 5 G Z l Y x e G N Y S 1 J w b W p N Q m 5 E S k 4 w N m x w V 3 Q r Y X p u R T R I T X R S N 2 o x Y T A 3 U T J p c U x V O W R i W E 1 B e C 9 S V k Z D Q W J 3 Y k d 4 c z d 1 S 2 9 4 a T R x S 2 Z r M U 5 U Z j I 1 O U t H d z J X e E R G R V V a S n F W c 2 o 1 S 2 N M M E 5 L T 1 N j c E t X a z J B R m 5 4 Z k p 2 T m R v Y 1 E 0 a G t o U k F j c H B S U E F K c 0 1 3 W G t o S l N m b T J 3 d k 1 O T m s z e k d T b m w z V U t J b G d B S 3 B a V G J G V V d a b k p p W V d P b U x S R j N Y a n d C b z V t M 0 9 M c G N y T k N V b E p i O W l l M 0 p 5 O H Z l N n J n O E M 4 T E Z w b X Q y a m 8 2 T z c 3 T m l 4 N H d 3 Q T l P c l Z x N W 0 v d i 8 4 U 0 F C M E E v R j l T V X R J a G I y U E h 4 T V J F V 3 l 3 V z R l M l l h W m 9 1 S V V R T G Y z L y 9 0 M k 5 q W T k v e D F n Y 0 F u R T d u L 3 B T V W x O e X F q d E 9 m S H d O d U l p S W l J a U t p V 3 R C M W Z U Q 0 F R U U F L V k Z W Z E J D Q V l R Q k V B R n d C S U t W O D N U V E 5 E Q 0 R G S l N y b F Z D R k Z j Z H E 2 V X N w a 1 F v Z 2 t B Z D h C Z E d t Y i 9 u N V R 5 a W F T a 3 B H M 1 I w Z E Y r U W 9 p U E F l U z J h O W Z 1 e G 9 5 T U R Q Z j V G b 3 V s b G E 3 c k Q w b 3 B o d 0 l J R U V K O E p x V 2 N p d E x n c E R R S W p p b z N Y U l h B Z z F M S 0 h h c X F X a l Z O c S 9 I N U Z S V V Z P V F p 0 M n B S V D F Y R 3 I x U n J t Z E R x T n p a c z M 1 M V U z V G t 4 T V R O d m s 1 T 1 R 2 Y T d 4 Z 0 J W T E t z M E l J b U t i c D U z Q T R G d W k 2 Z m d M Q V l n Q 0 p L Q W 5 5 c G N W a X V W W k t 1 V k Z L b V N l R X F C V H N D e U V B N E J T Q T h W S l d 5 b l V B d 0 E 5 Q W 5 h e X N y S G 9 B R 0 d Z U V V h M V l y V m F M Y V p x T E F E U U d V S 3 d v e W l j M W 5 C S U 1 B R G Z m Z k h Q Z 2 1 q V n J p c 2 9 h a F J E d m 0 2 Y l p T d 2 h 4 c H V J S m l 1 S y t Z Y V d 4 b E 5 K Z X h i a W h m b j U r T X d D T U F n Q m Q x O T h G T U Z K S 2 V R R E F N a U Z F W F F D Y U V H S 1 d w b W x k S F E 3 S D B Q O X Y 3 O T d E N U t q S y 9 J R i 8 z M U 0 x d D V D U U R J b G d C a F F W W E h G U X V Z d 2 F Z a 3 l z N l h N R 2 p J S n l p N E l D a T d x d 3 F D Q X N D T U p 2 b F p 1 d X d R a U N p S m h k U V M 3 a W 9 4 Q z V D T G h L c H F x b n p T V E V h Q 1 l v b U 9 I a W h V V U N B U U t a a E V z d U 0 x M 2 4 z V C t t Z X F 4 c G V p N 0 J u e H V p M z g v e j V K b n V V K 2 V j T 3 F m e V B O V l B 2 M z N x U G Z u R 3 p y a 3 p B R n d P W U o y c S 9 s a E V w c X Z x Q j R N Z 2 l L S W 9 t c G t M Y 2 t 1 Y X B 2 Z U t 5 R H R F W k F X Q W 1 3 R z h I b 0 Q x M 2 x 2 b j N J b H h I T i t Z N z F 0 V n B 3 R j R H a 0 N 0 S H h m T G x S Z U Z R d U V 3 R W R r c D F 3 N G k 4 a T B B Y j U w e V p j c U h L c D l Y S W p J S n d K d F Y 5 V E l B a j F 0 c l A 1 S z d q a j Z P N D F z Q U l B a U N G Z D c 3 L 3 Z 4 b m J x N G V B R 3 d V a 2 N O V T l i Q W E 0 e E l B T 3 d k Q m N B U 0 F P M m 9 j c H g w R U E 5 e E V S R V J F U k V S a n N O W W V x c X J Y a X N o V m N S e W Z s c T B z K 3 p P Q W 8 r S T Q v b W 1 1 M 3 V F Q W t L Y n B r Y V Z T N m F s S 3 V Y U H U 4 d 0 M r V W 5 u Z j N 0 N 2 V a b 3 k 1 Q T h E T l N a S m N E U U E 5 U F Q w R H p y a 1 R B Z n h p K 3 Z U c D g z d D d l O C t x M U Z m V j M 0 c k l C a E g 1 O X R h d F c 2 L 3 M 3 d T V l Y T Y x O V I y N k l Y e F N S U T Z y S E x T S 3 p B Y 3 d l e n h 5 Y m 1 w c m V O V 1 B H a k V j b V R a c l U r c G Z t M H V L Y 0 9 3 a U R n Z n c 0 Q 0 l K d k F 6 a C 9 w R D Z p S 0 h x Y k 1 l W i s 1 O X p w Y 1 J 4 L 3 E x W W R Z O H l j U X F H U U g r T W Z r a V Q 1 Z V N Y Z 0 0 z b n k 1 R V l B e j h k e F h J c W l h S W F J N 0 l h c V Z Z a H B t c j Y 3 V k N v O V Z I b H Z y Y j N X R 1 B P Z H p z N 0 9 s W l d 5 O X Z i M k R 4 b G p a a V J K O H U r N W V z Z U l 5 Q S 9 I Y 3 o y S W l E S W 1 D S U t i Q U x 4 W F Z S O F J r V V l S Y 1 o y Z G 5 i K 3 Z y b m p 3 d 1 F m d m x L Y n B 0 U 0 x 5 V V Z W Z G t B O X U 1 O X d X e C 9 F e G x U Z U Z R b U d 1 a U x 3 d l N a S n o 4 N V d j Y 3 p j Q 3 V E e U 8 0 L 3 N x W m R i Y W g v S j F W S F Z 2 Q U 1 j b l N Y S l R w U 3 o 3 Z l B x b G l I e X l 2 Y j M 5 N n E 2 d X J w N X N i R z l N M D N R Q m d Q O E p n b U R H N H N X T G 4 4 b j Z Q R j F F c m d p Q z R I S U F I U U F R U l Z F Q W 9 O R j d Q N k 5 Z T F A 0 c U 4 5 Y U R q V E g v R G V E e X R y Y T J I L 2 I w O U F 3 Q W c z c 3 h p R W d U Z 0 x 2 a U 9 L N l p o c X B D U k M 0 U m t U M U h P T 1 l B T k d W d k 4 y Z G x u N n R S d F F 6 Z 2 x 0 e D F P R E 5 K a 2 9 X N T Y z U 1 d p S 3 p M Q i t H a k t O b z d D S U t 2 M U 5 m W C 8 z U G w v e V d L b 3 R l R 1 l i a D J 0 U E h T a m 9 F Q m J p S W l J a U l p b 3 J F O U F 1 Q k h J a k k v K z B M Y 0 N n Q 3 F t a 1 p S T k x S e V d s V W x X e k U y b 3 R i V z F 2 b 2 d D S W 9 B Z G x i V k J t d n R Y U 0 x T R E d C c X R n S k 9 S T 1 N N O X Z i M j I z T E 5 6 a T Z Y e S 8 5 W m V j U T d X K z M 5 V z J 2 d F d V b V N m R 1 B M b G k z S G h t S F l B Q U J C R U 9 3 a U l y O V c x U i t t Y W Z w R k F L a X J x O X Z E Z T c 5 U V J P Y V h 5 K 1 Z s S X d 6 d D J V b V R K c j B Y U U Z l d T d Q a n M z e j N a d j l O b X p a c j E 5 W k h t R m d U Q k J T S 3 l J U W l D S D R 4 e U N U N X N q U G x B N V k y c T N n N 2 c 1 N n E 2 U 1 V S U U x w Z W J j b l h Y c U N x Y 2 M y K 1 A 0 L 2 d C R W R u a X Z Y O H N D S U t 2 T y t m Y W M v V j I 4 d D U v e k R t W F R 6 d F N C e U I w e n A y Z U 8 5 Z G l W Z j N q d 0 1 B Q T A 1 T V E w W m h h V z F 2 c l c x c G F y b G Z W a n d E N E Z J Q T d B U 3 o x M 2 k 5 e H p o M F J 4 L 0 V 2 S z N X d H R l L 3 c z d D h r S W 0 5 W D F Z d V R K T G 1 n d W o 5 V m Z V c E U 2 c H h 6 K 1 h R Z G x Y d l Z x V l h W Z D F M V m V a W D d t c W 8 r T F N K L z h O N n Z x M V R v N y s 4 L 2 9 i d T d l M T I r M F p J b F N 4 N j M x a T R V a 1 l 1 R E l I Z 1 B n Q j R B U 0 5 Q M E Z C R 3 A 4 O T V m V k F s d U E w Q 1 N K R m R h Y T g 4 U U V W Y 2 9 G S F l 2 R m 9 0 U G x F c W x O S X F p V 2 F W U z Z k b D g z O F Z p Y 2 J H M T l o Y 2 l V b W h 1 Y n Q 0 S H d B T U F V R m R Y T n k w Y j Q 3 Q 3 g x S k l r e W I 2 a k h Y Z k 9 s V l I x U 3 B J a y s 0 L 1 Z W M 2 J P L 3 h H U m c 1 M X o r U l J n a m F y c W 5 Y T l g 1 K 2 9 a R V d r Y U d C Z z Q x T G 1 o R E d P b G J Q W D d 5 O U t u M E k 2 R k F X N G l J a U l p S X F J e G l N a k h B Q n l u c X N l R l l a Z 3 Y v M W 4 r d m Z m K 3 B M S D Y 2 d T N 0 N 1 o 4 K 2 Z m b 2 l F V 2 t U a 1 l r Q W 5 s Y l Z o N 1 B B d 0 h Q W n Z 5 d U R J T G d L d 0 E w Q W t L Y n B m K 2 J 6 b D A 2 Y U 5 H b T M 3 U H d i Q U N D Z l d z U m F l e W F B V U V R d X J x d 2 l 6 M 0 o z d D Z t c T V G Z V d W N H V p Y U N t Q V p n Q U l 3 L 0 F w Q U 4 4 c G w 4 c 1 g x Z G Z Y R H d 3 T U R P d 2 Z C T U d 4 a l k y T k 5 Y U E R G Z 3 F G Z 2 9 n Y 3 J h c W 4 z M 1 B Q U G V 0 S E 9 v Z j M v c X h p c 1 h o V m R y N 1 g x d F h W N 2 V 1 Y 0 8 w R l Z D d 0 J n a k x u Z V d q c 1 p 3 T 3 R F c E J J M H V S L 0 F m d G t L N 1 R k a 0 c z S k 9 y U F F a a H V G c U F H Z V d 5 K 1 Y 3 S 2 1 W Q k V I d 0 d 3 Q W Z U T l A x Z 3 B h e S t 2 c j V 2 O G V M R k w 0 M D B O a U t p d k p h V 2 x s c 0 F I S 3 F x S n l k S m N o M E F S R k h V R V F U Q n p R Q 1 d P Z W V 1 Q l h D N X F w N H V J d j h D W U w z M y 9 r U E Z Z d k d 1 V 3 Y w b F N Y S W N B Q k 5 G V V V 1 b E x B e k R U N m 5 x U j l J M E h m W V V U a G l H Z n d C d 1 N y b G N U Z 0 F n V G R P M H U 3 d D c y R 3 J q N n V C M n p r W U F V T l g 4 Q 3 Z M M 0 E 0 Q 0 l W S T l O T W Z n R D V y K 0 t 5 S H N 4 b U k 1 R X E 0 U G J v L 1 Z k W D E 4 L 0 x Y d j V U T T B X V l p 4 e l V W V m F y Y n h k Q V V 5 d z F o N V Q 2 N k N J R E 1 S e G Z H d m x m W k l r Z T g r Y 0 9 i T 3 B v Y U Z o Y X F V c 0 R N T n J B S 3 d w b D h z W F Z z c U 1 N U W V J e U o y c W V t Q 2 F w c H N B b 0 t H a F l k T m 9 u M W U w N D J D Q W 0 0 a U l p S W l J Y U F 4 O W Z Y M E x K a z J h Z E J V Q U J F R V F a Q n N Z N 3 V x O V A 4 W j c v K 3 R L U F d Q T W J B Q 2 9 x N n Z i d D Z P a l k r a k x l N X F t T G J u O H F r a V M 1 R j l H T z E r a F V O Z 0 l Z Q T J B b V N L Q 0 l B Z 0 9 B b E R K e V d x Q 0 l Q a E k x d S t 3 W E 5 j Z E h S M H Q z d n R U Q V h 3 d m p 1 T S 9 i K 3 M 4 U z Z W U 0 d W b H V h d W N j V k h W c m J 1 T 3 R a Z G J h S G d D N z F X c H J q T 2 t B O E 5 D M m J H b 1 p o d U V S c W 5 v M W d I N E F m U U N n c W d N a W t x a n E 0 O T c 3 e D R N Z 2 V O d 1 l N M n d 1 S X J K d k V B U k R T K 1 Z W M V F E W U 5 R e k R O K 1 N x T m F 0 c V E 3 N n N Y Q z Y z Q V B n V m l J a k d 3 W H U v U U V T d U x 4 Y U x R L 2 1 a U z Z Y U 2 1 u b n o 1 c z F a d j M 3 O X p T S n l F b 0 N U U k F T c X V y e S 9 2 L y 9 E b 3 d T Z E F R Q n o 1 c 3 p a U F F 6 R G 9 S U W R x c n F M a U 5 S W D N i K 0 F 3 Z n p R d T F Y S 3 d 6 Q k V G R V U 2 M m 8 r V U 9 i T 3 o 4 Y T h H Z 0 h u e j V n V j l m W D M 3 Q U h p e X N t b n Z z Q k 9 K U E p U O W Z m T m 9 u Y m E y d H R h T H l B d 0 F M O V h Y M X o r V 2 0 4 T l V F W U d J e k x Y V 3 Z r N V Z Y e k R H L 0 s 1 Y 0 x 0 O V d h L 0 5 H V l Q x T F J O c X J 5 e k 5 O M l p O U T E 5 U T Z x S 2 9 2 W W 5 C L 2 h p R U 5 E U T E 3 a F d F N E p W Z G 5 n b 2 p z b k w r b X F q b z l l N 2 x u R 0 l h Y k F T Q k 5 V O H l j T 2 J O b i t m T G x t M G V i T j c z N k 1 j Q k 5 S R V J F U k V R M G h w N m V u a z B B T m d H Q X R m W U t W Z D B M d 0 0 r T k 1 Y Y 2 J Z M z R N N E 9 3 N G p 2 O X N y V l V B c U 4 0 Z 0 x B d H V E N j E y Y z g 1 T k J 2 R E V T T 2 R U M W R 1 V E p E b C s 5 d X p a Z l E w T k R X d E Z w R E 9 Y Z m t N Q U d G V m R Q b T N h d E Y v b T I z b n Z 6 d 2 N B R W Z u e V h 6 d m 5 X d G F 1 W G Z 1 Z T N 0 N 2 V m d W Z j e T N L a X h u R j g z c X h a c z c 2 N m J O b X l j c T I y d F p U T D V l O E h R W E J i a 2 l U U G R I U j A 3 S z J x a n d D N E 1 v N 2 p 1 e X Q x T 2 p v N m J Q N X h l Z 0 F 3 e G 5 4 Y l Z Z Z S t 6 N H J J Q k F D b n F P c k h j O V d t Q V p p c 3 F n d H o 3 W j R G R U k x M 2 Z F V D B q N j F Z T E 4 1 Y m V S M U Z V Y U 1 4 N W o w a W N r a G Z Y O T h S V 1 R C N G 5 h b 1 d B V G d S b W R u U T B Q Q 3 d j K z V l Q U N 0 V j l T R l Y v W k 1 4 N X F t W F h u c H B Y U 1 d J V 2 x k W E 4 x Z F Y 4 L 2 Z R c W F v N k J j Q k N E R m N u S X A 5 V j F h R 2 5 a c 0 l 3 d k J p N T N O T z F a R S 9 U S E t t c X E 3 d T Z 1 c F l C d 0 1 h T k c 2 Y 0 N x R m Z W c D B k b z l n d 0 F x R 3 J 6 Y U g y M 3 R M U 2 N o O E Z O T U w 5 Z G x W K z h z b 0 w 3 S U J F N X F K S 3 F L d 3 p E Y j d T M 3 Q 1 L 1 E x Z F Y x W j c 2 Z k p F b H F i Z m d J W U 5 0 V G x B Q k F F Q V N u c S t y T V h O S H J W Y l V m U U d 1 d X J B a 0 F S T 1 N i c W p x M F N m R 2 t T W k 1 P Q S 9 E b 2 V N O U Z y M D R N Y 0 J N U k V S R V J F W T J E d F h Z M 0 V i a 2 F 3 S k d x K 2 9 V a 1 N S W V V D b 1 Y z R z J P K 0 R l Q k J h K z J Y Q V B 3 S k F M e j N i L 0 R l R H d V U 3 d q Q T h B O E R R b z l M b G N s b k N N T n d K d 0 Z X c S t w T 3 F V e T F F O W t X O H U 3 d D d u W F B 1 c l F B T 1 V 0 V k p B Q 0 F p W G x Y W E p r b X l B c 0 R R b D N S c j d X N F l 6 Q k g 3 M n p S T m o 4 e H Y 1 R 2 l N c W F 5 N m Z u K 2 h V S 2 g r T F B 5 N V l y R T Q 0 c 2 F M a F V K a F Q x W G R v N n V y Y T F s d m I y O S 9 G R V V U Q V l U N U F B R U F S R k V V b G t x b E Y 2 c m J a K 2 x F W U l 5 W m 5 Q M X R x c F F C M k p J a 3 l k T U F N R E F 3 c 0 R Z T V E 0 a E l a W l V k Q 2 9 Y Q z h h c D Z v N 1 g y M k N S S m Z t U 3 Q z U z F O M C t Z M F R Z Y z l 1 a D R F d 2 E 4 Q U x F a l R O T W 1 W b l F U Z 2 t E U k 5 q N j R h e n o 1 a E d L N k 4 0 M 2 p q U 0 h N b U l v c W l h S T h n Q 0 Q 0 c 0 l t O V Q x V F l B K z R 0 S U h Z R D F B S D Z x c X V k c z J M R G h w e j A 5 U F F P d H J h M z E w N m R Q U H h q Q V h C R X B x T 2 9 I W k J B Q W 9 L b X A 2 Z H g 1 O C t a Z H V t N 2 R 1 a m V u Y W J v R X d K T E t l W U l n T 0 V G R W p p a V h 5 O F B 1 V l d F W S 9 0 W j d Q O T k 3 W D h x W E Z 3 c U Z 2 W X J G N G g 5 c m p k b G F l N 2 l J M 0 t T c U w r V U Q 0 L z M 5 L 1 J P e W R G c G J S c G h 1 c G J 4 a G h P U E d P W G N S Z 0 M r c W F t O W x m N G Z j S E 8 3 Y X V I S G o 1 S 2 F t c G s w R E F 3 T k 5 E U T B O Y n p i R 2 5 B c m d F M E V R T E l x a W F M O V N x Z l J R R k V X d k R Z T G d 2 U 0 9 j Q X d D Z 3 F x L 0 J Z S X F T b z h l b 3 Q z e n I x c T N Q M T l Y V j d a N m 0 2 V 1 g 1 W T J F W V h n W G d p W E s 1 U E Q 4 M 3 h 2 M E E v T W g 3 Z j V 6 M 2 Z s T 2 x Q R T N U a H R t e l o w K 3 Z U d j l D T 3 h Z R 3 V J b U l p S W l J a U 1 a Z 3 J i M E l 3 T m t Z R E F K O E t r M 1 R X N k l v b X V p O T d 6 W E d P R l U 5 Q j h C R 1 k 4 e H E 3 L z N 4 S X Z J a W N 0 K z N S T 1 R X T k U x W F Y v Z n J 2 W C s 0 V 0 N 3 T 1 c r M X R y U j N L d F Y w b 0 Z F N V Y x Y z h u U 2 Z L e V I 5 Y 0 x o Y 0 s 3 a X N W a V B 0 M 0 d a Q k h a Q 2 1 B Z k V i b W t 1 b j c y O S t Q R 2 1 H S E J Z V l h 0 Q l R B c 3 d O M 1 I w Y k c v O T k 0 Q S t J d 3 g 1 Z 3 N B d m d O Z 1 d Y d D c r M z d H b U Z z Q T d D U W l t M 0 p O Z 2 p B T V Z 4 V U t o V k 9 x V m p 5 R 1 l S a j J Z Y m d G W V J n d X l N N z l O U U R u Q W t D c F Z I c l J X d n N j Z 0 Q y e X R 0 T k U 1 Q n N B U 2 t t U z N K e T F Q U 2 N N d z M r d E d u K 0 R p S V F B d n B i U G g 1 N G R t e E F F d 1 F Q W m R j b V h m e F p a Z m 5 N a W 9 s c k s 1 Z k p M U V J C Y 2 1 L W E V X Q X Z n W n U v O U w x V D F 2 a k F N V X h I Q k x y d n N z b T l I U j B l b H l S b 0 E z d 1 h 3 W F J H W n J L b 0 h l T y s z a U 1 p d V U 2 Z E 9 2 W F Q 5 K 3 Z W V H d q Q m N X W F V h Q V R C Q l Z R Z H F I R k 5 q e k h l T U 1 a c 3 d t Q 2 Q 3 c 0 Z E M U N R Q n Z 5 V m R z Y T J 1 c m E y N X V Y Z 0 R n R E Z W Z D Q 3 M C 9 2 S 3 V y Y T F W K 0 9 0 b m Z t b k Z B V m E z U G d 2 R 2 J x b z l s U C s 3 K 0 F J Q l Y x Z T c r L 3 Y 2 a n V y d T d o N l V k c W R y Y j R B V U F x d 0 I 4 M G x v N 0 l D S W 5 C M E Z 3 Q 2 9 B e n N q e l l O O V V h U X c y a j F s U F Z Z e H N i R z d W R 2 Z 5 R 0 F C b F h k R W 9 i a F V W V n R 5 a U t 5 T W d 6 R F l m T U 1 n d U J I Q U V a T k h V Y X Z i Z 3 h 3 R X h F U k V S R V J q Y T B i U U 9 Q V 3 J W c 3 Z y Y S t 2 L z F Z W W h 0 Z m 1 E M V p X N m F u c T B P d D h z S F Z n W U d C N n F W U j Y y Y V p q e H B q T G 5 I U F Z 3 Z W d t V m Y x R G R u d 0 t n R D F 6 e D Z S U U t C d 3 V J a G V L e U R z N k 9 q c W l 6 c z d P W H d C Q W t p U 1 B J T G Z 4 W W w 2 M m F 2 b E J B T W Z I Y 2 Z 6 a m t T W l p L Q l R t R 2 1 P d V V k V 1 d M S 2 Z z Q X d D K 3 R u b n o 1 c D g 1 N T g 0 Q W N B b i t z b 2 5 Z V U I 1 W F Z W V U F E U 0 t 5 M U Z w N 2 J S a U d Y O G h 2 M 0 t X c V Y 0 c k l v c X J U M 1 k y W G U x a E U z d G J h M m x v Z m h 1 R 1 B W Y l h C Z T M 4 a X N 1 Q k 9 r a V J u Q V R n T E d B e m 9 U S j Q 4 K 1 V 4 a n p K a 0 F 6 b 3 Z q K 0 h z M T V u T 1 l p U H d Y Z 0 s 4 M k 5 6 Z G Z 2 V 2 p S b 3 J T N k R o R l J M V X V Y T H U x c m J X M 2 R 2 Y m U z d D k 5 Y W V 3 b U F j N H d 4 U n d D R D k v c E 1 I W U I 2 Q U 5 X Y j E 0 W U F H c n o z V G F W U 3 F i S T Y r a m 5 r N 3 R I T 3 V i Z G 5 L W l E y R 1 d Q K 3 V i T 3 o 4 O G w 4 Q n p O b X p O a D U 0 c 1 N K M T R 2 S W E 4 c m w 4 a W R L c G R J Z m F v M H p D M E Q v Q k 1 B T V Z i M D F E T U 9 U Y T J 5 Y 1 d B b E k 3 M U t y R D F X Z G x u M T J E V X R o N H B 3 N 1 N G V n Z 6 N D V m d U 1 z d X U z e G x X K z Z q c W 5 x R G l K d 0 0 0 T z B B V U N 3 V 2 Z 3 Y W d j Y l E y M X R w U H F l c S t 4 V 0 x 4 e k h H Z V p 1 a W F a a X Z Z d j Z t c X Q 5 Z l g x M y t o S 2 8 w S z J 0 d m I z M k t N d V U x V m w 3 N z Q 0 b 3 R u c j F p e D R 2 b n h 6 b 1 Z l M 1 J q Z 0 p p S W l J a U l p R 2 t P U 0 p E R 3 l U U j Z 0 d F F D d 3 N s d 3 V m M k t z Z G t F U U Z F V G t t N k 5 V K 1 l h S T N K d 3 Y 4 T j d m W E Y x c D F x e F p r e G 9 i R z A 4 U W t j O E N l Q 3 V B Q j F Y M X V P Y m 0 1 c V h i T W 8 5 e F d x b X F Q e F N S R 3 d C M E 5 q Y z M z N n F x b l F E Y U F k e W 1 x Z 3 R G W k x I M 2 Z 1 Z 1 J l U k h 4 Z l g x O U J 6 U T N O M T h H N E p S e X V T e k l y W V l U a 1 V m a k 9 C N D J W b X R 0 c l Z 6 Z H Z 3 R X d 0 N l d s N V R w V m 5 R W G d p R 0 t 4 K 0 Z o V k h k U G U z b j Z v T W V h c k l y S X Z n T 2 R W O V h 4 c j d m b T F K a U 1 p V F F D d T d P d n J P O W s 1 T j c r d n I y O V J U M C 9 Q d 0 N 1 N E x r V D B E N m E z d D d j L z k v Y V J P S T c z e V I v U G Z 2 a T d N S T d q S 2 Z s e W E r M H h J b E l 6 O V Z N V V J Y c 1 l Z O D V V M W R P e X A w L y s 3 T D I v T i 9 0 c 3 F X W F B N Q X h Y V z J 1 d k 1 j W m M w Z G 5 a K 2 Z 2 S 2 d k b X p a N z h t M i 9 U N G R R Q k 9 U c E x r d T d V N k t K V k t M e n J u b m d T d 1 o x d G I y N F J z W D R r a E l s S 1 o x O U N U U n M 2 N T l 3 S z R C O E I 2 V l g x Z m t p V D N Z a H N a W T E 3 S S t o L z Z S U 0 N L b 2 1 r a n R 3 Q U F u R 2 F N Z V d H c 2 V x V l N h V D J 5 T k Y z d D d l M X R 4 c G d M U m V S U U R H N W F m S G g v Z i 8 v a E k x e l R S a E U 1 Z W V M R W l V Y 1 d D b 1 Z M N i t y c X Z s d m p C d 0 h h d 1 R E Q V R V U k V S R V J F d E 8 x Z U t w V k t 2 e H V y a 3 J W M j c 5 R 0 9 l K y t m S 0 J h T H Y 2 b H F z N 2 0 2 W G 1 O a j Q 1 T W l N b E Z W d T F Y M U k 4 V m k 4 V m J r O G 0 v L y 8 1 S 3 R y d n N a Q U R q b n J n Z U F S W X N X c G M 2 N S 9 3 W n d a e H p I V n p q b l R z c 2 V w K y 9 K d D g w Q 0 p w O T J 6 d D J S c H V t S 1 Z 6 a U V i Z 0 N m V W R V M 0 F E Z 2 h T W k s 3 Z 2 N I V j J q M D l Q U V B X M m p O R j V G U l Z u W W J C b k 9 h Z j l 0 N 2 Z G U V R C a l F D U X B 1 a 3 V J d k l C V m I w e k N J T G 5 B Y 0 I 3 L z F r Q U I y U 1 A y R j g 5 W m N x V U s 1 M X o v e E h I O G V X d m N J e E V S T n V z d m I x O V g y U E 1 o U U F P R j V H b H F 2 c F Z W V D N i R 1 B Q a D N G T k F r Z m U r S E F U Q l V n Q W 9 s O H R C R U F R c l Z m V T h F Z m 1 B O S 8 1 a G E r M 3 k v d j c r b z d 1 N 3 U 5 Y z J O R F I 4 R j h D Y n Z Q Z H p p O F h p N G p H R 1 V C S 1 J q M D J a T X V W Z 0 F I Z m t 5 Z 1 h B K 3 d G c z J y U n A w e T h B b 0 s y d G J R S 0 F t d 0 Z z S E J n W W V N K 1 N K V X N l Z j R Y V G p y S j V y U V l H T i t v T X c z R G R l Q n F P V l M r S 2 9 q Y 0 h R Y k F Q Z 1 A 4 b k l q T l U 5 U m 9 B d D Z q c W R H U E 0 w Q 2 F l c X Z w U j c v M n F J Q W g r R H d E Z S t 4 a 0 F G b 3 J J S 1 N K e V N a c W 1 G e m 5 u Y m 9 u a i t F V D h E V D V Y N m Y 4 R 0 E 5 e E V S R V J F U k V U Y m J y W n o 3 c 1 d 4 S 3 F s c U 1 O c n h z V k t V N U 5 5 U X B 1 b D N 1 c n E 2 a G x i W F d X c 1 h B c m d X d 0 x 0 R V p N R V l R N m 5 r N F A 1 K 0 p Y Q m R Z N n p Q M X N q M U R R Q 0 k 0 L 2 p T W E w x U G l j a V N x c H l y K 2 J y M 0 9 P Z i t i Y z Z j T 1 Q v R 1 l O N 2 F j U 2 t V Q 3 J 1 T H l L a 0 F J Q 0 x Y e E h G O E V 6 Q z R R c k d o b 2 V G M 3 p y a 1 R W R F Z V M W R z Q W Z E M U p r c W V 0 d F N j Y l k 1 N 3 M 3 T 3 o 4 V G R a S F F V V E 9 T d F A w a W 1 L e H V B W U F u S E 5 Q Q X l q S G N Y e D V G R V h Y Q l V I d z Z Y S z V m U H Q 0 e D B W R W x Q b W 5 H d m Y 5 T 2 d E M U 5 j c G Z G b S t y c T Z 0 Y j U 3 M m Z v S 3 B I e E h G O G Q 3 Y k s y M W Z 1 W H d C Z 3 J i M V N S Q j d w N 0 9 5 O E N o a m N 4 e U E 3 M U J 2 S D h U Y 0 t o Y 0 l j R V h s N 2 Q z Z j N X d W Z j N n d G O F d G V z d 4 a E h j Q m d i e m c z O U 1 S T D Q 4 W T h h T V l p V T l o N 1 g y T k J I W l M x V y 9 1 W H o 1 O H M w Q U 1 I b n k 1 S 0 1 B d E t q c U J l T U p i b H R y M j l N M H Z Y M U Q 2 b T h B Q U F u e F N V U k J W S z l V S 2 0 z S W x j M E U 4 R 1 V N Q m 8 y d k J Z Q l N x Y l M x b z Z Q a l h T U D E 0 N z J m T H l M d n d X R E t s O V V p Y 3 Z a S W R a d W F t a D R m R 0 J q W U E 4 Q W F W V D B s U 1 p M N 3 J i V U x S V 1 N u e W p Y T m N w T 2 Z M U 0 l u V n N x c 3 R k T U F v R n d 1 L 3 h U Q V Q 0 d 3 h 4 N H J J T 2 p D N H Z V T m p n S n V J a U l p S W l H a m I z U S 9 n d E h I V W 1 3 M 2 d x N k 1 j S D F l S 2 t p U k p U c z I v b n p k d l h 0 R F g x M 2 V T c W o 2 c H F u Z U x 5 S V d q R F V K V l h 5 T W k 1 N G p J T F F B Z U d L S G F 5 e l l Y c T V i b E 4 5 M V B W Z W V O V V h W K 1 h W M W R Z N X F t W H g r c n o 2 e m Z v M F h r Y W d 4 d U R M W U t n S z J z M m 0 1 b 2 F O Z 0 x 3 S z d l K z R G a X N U a H F J T j h Z V T F E V k R h V l M 2 W W x h e D d Q Z 3 k v e n h q S W 1 J c U 1 x a j V Y T D V r S H h C R 0 l Z b n F 1 c m 4 w a l E 5 T U Y 4 Z U J N R U h S Z V N L Z k 5 u a X h Z d W Z B Z k R C a 1 R w M 3 p r M E d j Q 0 N B R V g r Q U t 4 Y U x T d 0 F z Q V F E d i 9 Y N 0 d H Q U I 0 a z N Q d W p s c j F W Y l V 2 U 1 p K U E F F Q W N 4 e V Z y N 2 Z k R T V K T V R K M D V j Y m E x Z G p N S F V K a z V W V j R 2 S U J a V j J J c k o v O X Z K R H p y a 0 R h M 1 F O V m U x T 2 t 1 U 3 k 3 T z F I d 3 p D O D J 6 b F h V d F Y x V 2 N C O F Z y W X Z 4 Z W x K a 3 R 4 Z m F k Y l o y V m 0 5 b V N Z Q X d G c j d P U k Z 4 M 3 Z 0 e l Z m V k J Z O H d k c W 5 w T W 1 x Y m 5 s a 3 F s V 2 l t d E F L Q 1 U v Y X R w e X B R c D d 3 T V F p T W p M T m 5 r R 2 d L e m Y 3 N C 9 V b m 5 Z Y 0 R I Q V R F U k V S R V J G d H U 0 M 1 Z P Y V Z y c W F 3 V U c 4 a 0 l L V X E y S U 5 0 V T B Y d X Z 4 a G h F V V J U b X Y r Q 3 Z X N 2 Z 1 Z F d F W U d n Q 1 B G W X Z G V l F C V 2 p Y Y W V i S l B K Y z F U M X J p U k p S d H h r T W t m d 2 w x W G Z B Q V k z N X d K d 2 5 h b 3 V U N U x r M X R 3 Y z F C a F R x Y T h k S F I w d H F 0 b 0 E 0 T k Z j O D Y 4 N T U 3 N V N k W T Z k V k R X M D F 2 N U 1 S T j Z 2 c X Z j R G 1 D Y 2 l B W U F I b X B 1 Y k x 3 W n d u c X J 1 S n l M Z U d O T l Q x U j R p Y 3 E v M y 9 q R U F Z c T M 5 R 0 l E U G k w a U R 0 Z l p S R V Z t c 3 F v d F Y 5 V k V B U H g z S G 5 J b U l S a k 5 R d m R H a m M r N V p F Z k h W N W R i Y X B 6 R U d F W G x L V m J 1 Q X d T Z F l B S H d Q d 0 U 0 Q T V s d H J E O D N 1 W H p H Q U c w W G t a V C 9 h a W N q T z J k O D l N W H d 6 N H J 4 a D Q w a V M 1 Q 1 J y Y l M r Q W s w W G t P R l Y 5 Q n N D M 1 J P V D h P S T Q z N X F w V y t t N E Q w R F p D M z F 0 e X I r O E d z T C t x e m h h U k N R R F d p O G l k c W 5 w W k h N Z m R v M T B I Y S s y Y l J P U V N B U E 1 B W E p m O W t L b l c y c E 1 B T E F 6 R D h C R G 4 z T 2 Z q T 0 8 3 R T J L d X N I d 1 R 3 T E F B V U N v V j N Z M 0 R W T 2 d B a z F 0 b 2 s y e j l p R F l B Y l h u a m h C V z Q 2 L 0 h l R U F X N G l J a U l p S X F K d H B L c k 4 x b G 8 z a n F y d k d F O S 9 V U l M 5 T F F p Q 1 N k N z c x N G p J U H Q 3 N 0 J B Q 0 1 N W T h E U U J B R U Y x b H I 3 d 0 1 B R V R F Q V B n N E F h W n E r T E 9 q N z E 0 a W l h S T h n Q 0 k 3 T U 5 o e X J G N U h u Q U t D O X Z m M E R 4 c G h y U m F U Z m U z O H N z Z 0 I 4 N W t r Q X h q b D N n Y W 8 r c E t w e n M v S m Z W U 3 F v N m s w Q T d x b z Y z W T B B e W l K U 1 Z O V j d O M n p Z Y 0 V s b D g w Z m 4 z S G t B R m p q b j l n S n d n S 3 F 1 U 0 p K a 0 t Q Z 1 N S V k Z q R U F U L z V M M 3 Z N c 1 l V b k h P W H F l b 2 V x b n J E d 0 1 E Q S t m W D E 5 V T V W R H d O d 1 h i Y k o 1 S y t 0 d G F H c T N q T j E 2 d F F W a X h Z d F l t Q 0 R p T G J W V H R i Y V E 2 d k t X Z 0 d F T m N v U E d L M m p q b z Z P R n U 5 O U t D T E x z c F h V N 2 F y N n R E S E d s Y 3 Z s T G N h W X c w V G t C R 1 B N S l F D Z V V k W E F P Y m U 0 W E M 0 d k x w V k t U d 0 Z B a 2 l R L 0 F Q Q 0 R i W n l E e j F a Z F h 6 W m F w U 1 J K V G d K d z B u Z z d 6 Z l p M d U h 1 Y z F h V 2 p v M k 5 2 V l k x V T l R Z 1 J P U V R B W m x V O U k w b V N v V T J a a 3 l T N X R y M j k v W G Z H b V A 4 U 2 t a O D c 1 O W F x N n U w a X N 0 S j c v L 0 R X c l Z z Z l d M W n M y U X Z B N E Z O T j Y 5 Y X R l e U 9 B e H d D O D F s c T d T a 1 F P Q U x B a V R k U D N B M 2 l M T W V Z d 0 F C Y 1 p Z N m F y N m l Q T n p j M l h X V 3 N Y c D J s Y U t w V k t Z N l l j b z F j M 0 J y a U p p S W l J a U l p M m t Z a T h E Y 0 0 z N m F w c H J C e m N G V U V R d k U 5 R V R q W E d w Q U R 1 R G 9 M Z 1 V n Q W 9 s O H U z Q k V G d 0 5 J Q X p S Y V F 4 M T J R O W d Q O F l 6 M G F Y M n l J S W d w M U Y 1 S n V x c W d E d T Y r L 3 Z 2 e W t M S m w r a H F z K 2 5 h Z n F o c n E 2 d X g v S n R O b T d j Z U 9 1 V U t W T k 9 B U E R 2 S W h J Q 2 V G N V Z M M G l T N U U v e j V z M E w x c T l m L z B k V j d T N F d p O E 9 1 b D N Q d U J 1 O T l U N U l r a T Z y S E V j Z n g x N j I x T D R u S X V h c G F K e U t m c U J 5 e j F w N E 8 0 S E l a M 0 p W T k F U e W t x b 3 Z T T k w w d W R 6 M n V B M 0 R k M 0 x s e k c 3 W n U z V m 9 R a 2 F N Q m Z O W V l j M z V m W D k r L 0 F i a W k r c H h F U k t N U m t W M V Y 5 Z E o 4 M m V D d E V t c 0 F Y R n B W Z D F L d F B t Y k 9 u T m s w W W N L R T M 2 d n E 3 d G 5 H a 3 M 4 R F d L S 3 F K M 2 5 2 Z j V R a 1 N X V l Y 5 R E l B N X g 1 O D h N R n Z U T l A w U 0 J F N V d s V 3 Z E N E x n d W J h M n R w Y k t q N E U 3 R 2 1 0 d H E 0 Z 3 N W O V d k c z Z J b k F N d z N 4 b H l a c F h B W n B x d X J h d 1 d B Q T V 4 e m h 3 T T R H W U 5 C O T g 4 W V l 6 Y l c x Z F h 0 R C t D R l F x R n c 0 U H I x N j F l R V l W a U p j V D R K b 0 J Q Q W V Y R W M z N U 9 W U F F 6 Z 1 R n d y s 3 Z k 5 P Q U V j Q k 9 F c E V U Z 3 Z E O E N j Q U R 2 O W J 6 W m 4 r Y j h q W V Z Z a U l p S W l J a U Y 0 O V Z E W G 9 X Y l d x R E 5 Y e j M v b k 9 k M z U 1 Z T Q v b j c w M l d E c 1 V q O X l q N G 5 E b H p Y a m N 3 T V B C c 1 p R T 3 k 3 V 2 5 X c k Z t V E d o c 2 J q e l h H U E x 4 N T g r Y j d s e T V k M m p l Z W R s R V V o V U V R d E c v Z H V u W G x l T n N R M G F 0 R G w y b z R h Z F d x Q V l o O D Z a M E h I b G l k N 2 1 p S F l x M 3 R B R E J a U k Z i S G N m d 3 d 4 c m 0 1 W V J S R m V 4 a G o z c F R s N G Q 1 a F d X d l B C Q U J W T F J X T H h m c 3 c v S W 1 n V V R u b k p u d n Y 1 N G p J a T B t U 2 R G W E t D N F h D O F F D Z T l k N C 9 V Q 3 F W M W 9 5 M 3 Y 0 N k 9 q d j I 5 O S 8 x S m t 2 U n V 5 e H l J a U l p S W l J a U k v a X F x R 3 F 6 c z Z k R 1 Z L M W Q r Y V h 1 U G h Z a U k v d m E 2 V k 1 P V l B U M j Z j d F d x T D I 3 d n N S R F J x N C 9 a M 2 d N Z 0 l p S W l J a U l p S W l J a U l u b 2 x H T 0 F t S W l J a U l p S W l J a U l p b 2 g w U 0 E 5 e E V S R V J F U k V S R V J F U k V 0 R U 5 p Z 0 p 1 S W l J a U l p S W l J a U l p S W R r a X l 2 U W R B U k V S R V J F U z B y V m I y O U N o V X U x U m t 5 Z l l l Q z F H Z U F U Y T B 0 Y l Z k c 2 I z S F F m V D N o d m Q 5 M m x F W j R P Y T J 0 c l l I d C 9 j N C 9 w N k Y y M 3 N B U k V S R V J F U k V y N G h J d X d E d D I z c 1 l S S G t L U E F h Q U F X N m l 2 d 1 h l O T J u S G R E O E F C c m l K 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m 9 I O H Y v Q W d j Z l M 2 R E J x a D Z 1 Q U F B Q U F F b E Z U a 1 N 1 U W 1 D Q y I s C g k i V G h l b W U i I D o g I i I s C g k i V H l w Z S I g O i A i b W l u Z C I s C g k i V m V y c 2 l v b i I g O i A i I g p 9 C g = = " / > < / e x t o b j > < / e x t o b j s > < / s : c u s t o m D a t a > 
</file>

<file path=customXml/itemProps130.xml><?xml version="1.0" encoding="utf-8"?>
<ds:datastoreItem xmlns:ds="http://schemas.openxmlformats.org/officeDocument/2006/customXml" ds:itemID="s:customData">
  <ds:schemaRefs>
    <ds:schemaRef ds:uri="http://www.wps.cn/officeDocument/2013/wpsCustomData"/>
  </ds:schemaRefs>
</ds:datastoreItem>
</file>

<file path=customXml/itemProps131.xml><?xml version="1.0" encoding="utf-8"?>
<ds:datastoreItem xmlns:ds="http://schemas.openxmlformats.org/officeDocument/2006/customXml" ds:itemID="{9bd530d6-c3fc-4cd6-b754-4fc189fd3491}">
  <ds:schemaRefs/>
</ds:datastoreItem>
</file>

<file path=customXml/itemProps132.xml><?xml version="1.0" encoding="utf-8"?>
<ds:datastoreItem xmlns:ds="http://schemas.openxmlformats.org/officeDocument/2006/customXml" ds:itemID="{b81b9b32-1752-426a-a7cb-642752425e1b}">
  <ds:schemaRefs/>
</ds:datastoreItem>
</file>

<file path=customXml/itemProps133.xml><?xml version="1.0" encoding="utf-8"?>
<ds:datastoreItem xmlns:ds="http://schemas.openxmlformats.org/officeDocument/2006/customXml" ds:itemID="{1951bd1e-aa04-4c41-ba60-515401226afa}">
  <ds:schemaRefs/>
</ds:datastoreItem>
</file>

<file path=customXml/itemProps134.xml><?xml version="1.0" encoding="utf-8"?>
<ds:datastoreItem xmlns:ds="http://schemas.openxmlformats.org/officeDocument/2006/customXml" ds:itemID="{e923db99-be8e-4bbe-8646-ae725dad2036}">
  <ds:schemaRefs/>
</ds:datastoreItem>
</file>

<file path=customXml/itemProps135.xml><?xml version="1.0" encoding="utf-8"?>
<ds:datastoreItem xmlns:ds="http://schemas.openxmlformats.org/officeDocument/2006/customXml" ds:itemID="{a4a26a71-16a5-4ae3-93bb-bb1431cc04d4}">
  <ds:schemaRefs/>
</ds:datastoreItem>
</file>

<file path=customXml/itemProps136.xml><?xml version="1.0" encoding="utf-8"?>
<ds:datastoreItem xmlns:ds="http://schemas.openxmlformats.org/officeDocument/2006/customXml" ds:itemID="{fff13297-7a44-4614-8b36-715919bbb564}">
  <ds:schemaRefs/>
</ds:datastoreItem>
</file>

<file path=customXml/itemProps137.xml><?xml version="1.0" encoding="utf-8"?>
<ds:datastoreItem xmlns:ds="http://schemas.openxmlformats.org/officeDocument/2006/customXml" ds:itemID="{dfe36ae3-c66a-423a-aeb4-a573a4b21970}">
  <ds:schemaRefs/>
</ds:datastoreItem>
</file>

<file path=customXml/itemProps138.xml><?xml version="1.0" encoding="utf-8"?>
<ds:datastoreItem xmlns:ds="http://schemas.openxmlformats.org/officeDocument/2006/customXml" ds:itemID="{86cb97b2-b30d-42a5-8b44-c6c2a0993208}">
  <ds:schemaRefs/>
</ds:datastoreItem>
</file>

<file path=customXml/itemProps139.xml><?xml version="1.0" encoding="utf-8"?>
<ds:datastoreItem xmlns:ds="http://schemas.openxmlformats.org/officeDocument/2006/customXml" ds:itemID="{e4ddf50f-686e-40da-b331-344172da7820}">
  <ds:schemaRefs/>
</ds:datastoreItem>
</file>

<file path=customXml/itemProps140.xml><?xml version="1.0" encoding="utf-8"?>
<ds:datastoreItem xmlns:ds="http://schemas.openxmlformats.org/officeDocument/2006/customXml" ds:itemID="{7b17272f-e7fa-4ab0-b8c3-983ef6bc99ac}">
  <ds:schemaRefs/>
</ds:datastoreItem>
</file>

<file path=customXml/itemProps141.xml><?xml version="1.0" encoding="utf-8"?>
<ds:datastoreItem xmlns:ds="http://schemas.openxmlformats.org/officeDocument/2006/customXml" ds:itemID="{830b08c7-7042-4006-a315-fc72f0960f80}">
  <ds:schemaRefs/>
</ds:datastoreItem>
</file>

<file path=customXml/itemProps142.xml><?xml version="1.0" encoding="utf-8"?>
<ds:datastoreItem xmlns:ds="http://schemas.openxmlformats.org/officeDocument/2006/customXml" ds:itemID="{27eff574-4bd6-4a92-9285-b77b08bbc5c6}">
  <ds:schemaRefs/>
</ds:datastoreItem>
</file>

<file path=customXml/itemProps143.xml><?xml version="1.0" encoding="utf-8"?>
<ds:datastoreItem xmlns:ds="http://schemas.openxmlformats.org/officeDocument/2006/customXml" ds:itemID="{37ec6b31-91ef-450e-8803-83fe017954a1}">
  <ds:schemaRefs/>
</ds:datastoreItem>
</file>

<file path=customXml/itemProps144.xml><?xml version="1.0" encoding="utf-8"?>
<ds:datastoreItem xmlns:ds="http://schemas.openxmlformats.org/officeDocument/2006/customXml" ds:itemID="{2eb6b152-e083-492c-a119-455a15e299ac}">
  <ds:schemaRefs/>
</ds:datastoreItem>
</file>

<file path=customXml/itemProps145.xml><?xml version="1.0" encoding="utf-8"?>
<ds:datastoreItem xmlns:ds="http://schemas.openxmlformats.org/officeDocument/2006/customXml" ds:itemID="{7b30d351-8c39-4d6a-96e7-b44045ebb259}">
  <ds:schemaRefs/>
</ds:datastoreItem>
</file>

<file path=customXml/itemProps146.xml><?xml version="1.0" encoding="utf-8"?>
<ds:datastoreItem xmlns:ds="http://schemas.openxmlformats.org/officeDocument/2006/customXml" ds:itemID="{4278a621-2c98-41f9-bba3-d59514735ab9}">
  <ds:schemaRefs/>
</ds:datastoreItem>
</file>

<file path=customXml/itemProps147.xml><?xml version="1.0" encoding="utf-8"?>
<ds:datastoreItem xmlns:ds="http://schemas.openxmlformats.org/officeDocument/2006/customXml" ds:itemID="{5525f3ca-2d27-48a5-85dd-f08457f532d1}">
  <ds:schemaRefs/>
</ds:datastoreItem>
</file>

<file path=customXml/itemProps148.xml><?xml version="1.0" encoding="utf-8"?>
<ds:datastoreItem xmlns:ds="http://schemas.openxmlformats.org/officeDocument/2006/customXml" ds:itemID="{f8ad1d8d-2404-4449-bf41-da87db8d88ee}">
  <ds:schemaRefs/>
</ds:datastoreItem>
</file>

<file path=customXml/itemProps149.xml><?xml version="1.0" encoding="utf-8"?>
<ds:datastoreItem xmlns:ds="http://schemas.openxmlformats.org/officeDocument/2006/customXml" ds:itemID="{ae58df3c-b928-45e8-8e5c-37b8bf76db0d}">
  <ds:schemaRefs/>
</ds:datastoreItem>
</file>

<file path=customXml/itemProps150.xml><?xml version="1.0" encoding="utf-8"?>
<ds:datastoreItem xmlns:ds="http://schemas.openxmlformats.org/officeDocument/2006/customXml" ds:itemID="{6fbfb857-a795-4801-bbc9-9e960f956916}">
  <ds:schemaRefs/>
</ds:datastoreItem>
</file>

<file path=customXml/itemProps151.xml><?xml version="1.0" encoding="utf-8"?>
<ds:datastoreItem xmlns:ds="http://schemas.openxmlformats.org/officeDocument/2006/customXml" ds:itemID="{fb2da10d-a776-4d44-ba05-86366f864f7c}">
  <ds:schemaRefs/>
</ds:datastoreItem>
</file>

<file path=customXml/itemProps152.xml><?xml version="1.0" encoding="utf-8"?>
<ds:datastoreItem xmlns:ds="http://schemas.openxmlformats.org/officeDocument/2006/customXml" ds:itemID="{1e79a45e-f8d9-4708-b3b6-995e77908921}">
  <ds:schemaRefs/>
</ds:datastoreItem>
</file>

<file path=customXml/itemProps153.xml><?xml version="1.0" encoding="utf-8"?>
<ds:datastoreItem xmlns:ds="http://schemas.openxmlformats.org/officeDocument/2006/customXml" ds:itemID="{1905ce68-d675-49c9-9536-6e3bdb7b6420}">
  <ds:schemaRefs/>
</ds:datastoreItem>
</file>

<file path=customXml/itemProps154.xml><?xml version="1.0" encoding="utf-8"?>
<ds:datastoreItem xmlns:ds="http://schemas.openxmlformats.org/officeDocument/2006/customXml" ds:itemID="{1447e6c2-90bb-4d48-8d89-b9cc7f0009e9}">
  <ds:schemaRefs/>
</ds:datastoreItem>
</file>

<file path=docProps/app.xml><?xml version="1.0" encoding="utf-8"?>
<Properties xmlns="http://schemas.openxmlformats.org/officeDocument/2006/extended-properties" xmlns:vt="http://schemas.openxmlformats.org/officeDocument/2006/docPropsVTypes">
  <TotalTime>0</TotalTime>
  <Words>4357</Words>
  <Application>WPS 演示</Application>
  <PresentationFormat>宽屏</PresentationFormat>
  <Paragraphs>176</Paragraphs>
  <Slides>26</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Arial</vt:lpstr>
      <vt:lpstr>宋体</vt:lpstr>
      <vt:lpstr>Wingdings</vt:lpstr>
      <vt:lpstr>Wingdings</vt:lpstr>
      <vt:lpstr>Times New Roman</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Super. chicken</cp:lastModifiedBy>
  <cp:revision>171</cp:revision>
  <dcterms:created xsi:type="dcterms:W3CDTF">2019-06-19T02:08:00Z</dcterms:created>
  <dcterms:modified xsi:type="dcterms:W3CDTF">2025-01-05T04:36:29Z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2052-12.1.0.17440</vt:lpwstr>
  </property>
  <property fmtid="{D5CDD505-2E9C-101B-9397-08002B2CF9AE}" pid="3" name="ICV">
    <vt:lpwstr>6213151C86C741BEB7F9052520BA79F7_13</vt:lpwstr>
  </property>
</Properties>
</file>